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65" r:id="rId5"/>
    <p:sldId id="273" r:id="rId6"/>
    <p:sldId id="274" r:id="rId7"/>
    <p:sldId id="275" r:id="rId8"/>
    <p:sldId id="276" r:id="rId9"/>
  </p:sldIdLst>
  <p:sldSz cx="11520488" cy="6480175"/>
  <p:notesSz cx="6858000" cy="9144000"/>
  <p:defaultTextStyle>
    <a:defPPr>
      <a:defRPr lang="de-DE"/>
    </a:defPPr>
    <a:lvl1pPr marL="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genda" id="{C37546D1-545A-4435-A9C0-0AF35402356A}">
          <p14:sldIdLst>
            <p14:sldId id="265"/>
            <p14:sldId id="273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C500CEF-A58F-C12A-C9AB-C46426964ECF}" name="Lisa Barra - JobRad" initials="LB" userId="S::lisa.barra@jobrad.org::8cdc30f7-43be-4285-8e62-7806c4158f6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5EA"/>
    <a:srgbClr val="D6D7D9"/>
    <a:srgbClr val="AFE377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7236A9-ABB9-4440-8E26-936C1946AE72}" v="7" dt="2026-07-07T12:45:46.350"/>
  </p1510:revLst>
</p1510:revInfo>
</file>

<file path=ppt/tableStyles.xml><?xml version="1.0" encoding="utf-8"?>
<a:tblStyleLst xmlns:a="http://schemas.openxmlformats.org/drawingml/2006/main" def="{21E4BAA4-8DFA-4A89-87EB-49C32662AFE0}">
  <a:tblStyle styleId="{5C23144A-7EE6-4342-B048-85BDC9FD1C3A}" styleName="JobRad Tabelle / Anthrazit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prstClr val="white"/>
              </a:solidFill>
              <a:prstDash val="solid"/>
            </a:ln>
          </a:left>
          <a:right>
            <a:ln w="6350" cmpd="sng">
              <a:solidFill>
                <a:prstClr val="white"/>
              </a:solidFill>
              <a:prstDash val="solid"/>
            </a:ln>
          </a:right>
          <a:top>
            <a:ln w="6350" cmpd="sng">
              <a:solidFill>
                <a:prstClr val="white"/>
              </a:solidFill>
              <a:prstDash val="solid"/>
            </a:ln>
          </a:top>
          <a:bottom>
            <a:ln w="6350" cmpd="sng">
              <a:solidFill>
                <a:schemeClr val="bg2"/>
              </a:solidFill>
              <a:prstDash val="solid"/>
            </a:ln>
          </a:bottom>
          <a:insideH>
            <a:ln w="12700" cmpd="sng">
              <a:solidFill>
                <a:srgbClr val="AAAFB1"/>
              </a:solidFill>
              <a:prstDash val="dot"/>
            </a:ln>
          </a:insideH>
          <a:insideV>
            <a:ln w="3175" cmpd="sng">
              <a:solidFill>
                <a:schemeClr val="bg2"/>
              </a:solidFill>
              <a:prstDash val="solid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6350" cmpd="sng">
              <a:solidFill>
                <a:schemeClr val="accent1"/>
              </a:solidFill>
              <a:prstDash val="solid"/>
            </a:ln>
          </a:bottom>
          <a:insideV>
            <a:ln w="3175" cmpd="sng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firstRow>
  </a:tblStyle>
  <a:tblStyle styleId="{21E4BAA4-8DFA-4A89-87EB-49C32662AFE0}" styleName="JobRad Tabelle / Pink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prstClr val="white"/>
              </a:solidFill>
              <a:prstDash val="solid"/>
            </a:ln>
          </a:left>
          <a:right>
            <a:ln w="6350" cmpd="sng">
              <a:solidFill>
                <a:prstClr val="white"/>
              </a:solidFill>
              <a:prstDash val="solid"/>
            </a:ln>
          </a:right>
          <a:top>
            <a:ln w="6350" cmpd="sng">
              <a:solidFill>
                <a:prstClr val="white"/>
              </a:solidFill>
              <a:prstDash val="solid"/>
            </a:ln>
          </a:top>
          <a:bottom>
            <a:ln w="6350" cmpd="sng">
              <a:solidFill>
                <a:schemeClr val="bg2"/>
              </a:solidFill>
              <a:prstDash val="solid"/>
            </a:ln>
          </a:bottom>
          <a:insideH>
            <a:ln w="12700" cmpd="sng">
              <a:solidFill>
                <a:srgbClr val="AAAFB1"/>
              </a:solidFill>
              <a:prstDash val="dot"/>
            </a:ln>
          </a:insideH>
          <a:insideV>
            <a:ln w="3175" cmpd="sng">
              <a:solidFill>
                <a:schemeClr val="bg2"/>
              </a:solidFill>
              <a:prstDash val="solid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accent1"/>
      </a:tcTxStyle>
      <a:tcStyle>
        <a:tcBdr>
          <a:bottom>
            <a:ln w="6350" cmpd="sng">
              <a:solidFill>
                <a:schemeClr val="accent2"/>
              </a:solidFill>
              <a:prstDash val="solid"/>
            </a:ln>
          </a:bottom>
          <a:insideV>
            <a:ln w="3175" cmpd="sng">
              <a:solidFill>
                <a:schemeClr val="accent2"/>
              </a:solidFill>
              <a:prstDash val="solid"/>
            </a:ln>
          </a:insideV>
        </a:tcBdr>
        <a:fill>
          <a:solidFill>
            <a:schemeClr val="accent2"/>
          </a:solidFill>
        </a:fill>
      </a:tcStyle>
    </a:firstRow>
  </a:tblStyle>
  <a:tblStyle styleId="{F5CE1C69-6EDB-4FF4-983F-18BD219EF322}" styleName="JobRad Tabelle / Maigrün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prstClr val="white"/>
              </a:solidFill>
              <a:prstDash val="solid"/>
            </a:ln>
          </a:left>
          <a:right>
            <a:ln w="6350" cmpd="sng">
              <a:solidFill>
                <a:prstClr val="white"/>
              </a:solidFill>
              <a:prstDash val="solid"/>
            </a:ln>
          </a:right>
          <a:top>
            <a:ln w="6350" cmpd="sng">
              <a:solidFill>
                <a:prstClr val="white"/>
              </a:solidFill>
              <a:prstDash val="solid"/>
            </a:ln>
          </a:top>
          <a:bottom>
            <a:ln w="6350" cmpd="sng">
              <a:solidFill>
                <a:schemeClr val="bg2"/>
              </a:solidFill>
              <a:prstDash val="solid"/>
            </a:ln>
          </a:bottom>
          <a:insideH>
            <a:ln w="12700" cmpd="sng">
              <a:solidFill>
                <a:srgbClr val="AAAFB1"/>
              </a:solidFill>
              <a:prstDash val="dot"/>
            </a:ln>
          </a:insideH>
          <a:insideV>
            <a:ln w="3175" cmpd="sng">
              <a:solidFill>
                <a:schemeClr val="bg2"/>
              </a:solidFill>
              <a:prstDash val="solid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accent1"/>
      </a:tcTxStyle>
      <a:tcStyle>
        <a:tcBdr>
          <a:bottom>
            <a:ln w="6350" cmpd="sng">
              <a:solidFill>
                <a:schemeClr val="accent3"/>
              </a:solidFill>
              <a:prstDash val="solid"/>
            </a:ln>
          </a:bottom>
          <a:insideV>
            <a:ln w="3175" cmpd="sng">
              <a:solidFill>
                <a:schemeClr val="accent3"/>
              </a:solidFill>
              <a:prstDash val="solid"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78" autoAdjust="0"/>
    <p:restoredTop sz="96250" autoAdjust="0"/>
  </p:normalViewPr>
  <p:slideViewPr>
    <p:cSldViewPr snapToGrid="0" showGuides="1">
      <p:cViewPr varScale="1">
        <p:scale>
          <a:sx n="153" d="100"/>
          <a:sy n="153" d="100"/>
        </p:scale>
        <p:origin x="1000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min Koch - JobRad" userId="76a18f80-0502-4312-afa7-1e57831a2dee" providerId="ADAL" clId="{2486D5F5-5765-5A93-9A1B-AB903B619558}"/>
    <pc:docChg chg="undo custSel modSld">
      <pc:chgData name="Armin Koch - JobRad" userId="76a18f80-0502-4312-afa7-1e57831a2dee" providerId="ADAL" clId="{2486D5F5-5765-5A93-9A1B-AB903B619558}" dt="2026-07-07T12:45:57.693" v="33" actId="1076"/>
      <pc:docMkLst>
        <pc:docMk/>
      </pc:docMkLst>
      <pc:sldChg chg="addSp delSp modSp mod">
        <pc:chgData name="Armin Koch - JobRad" userId="76a18f80-0502-4312-afa7-1e57831a2dee" providerId="ADAL" clId="{2486D5F5-5765-5A93-9A1B-AB903B619558}" dt="2026-07-07T12:41:25.219" v="5" actId="1076"/>
        <pc:sldMkLst>
          <pc:docMk/>
          <pc:sldMk cId="2714628962" sldId="265"/>
        </pc:sldMkLst>
        <pc:spChg chg="mod">
          <ac:chgData name="Armin Koch - JobRad" userId="76a18f80-0502-4312-afa7-1e57831a2dee" providerId="ADAL" clId="{2486D5F5-5765-5A93-9A1B-AB903B619558}" dt="2026-07-07T12:40:33.340" v="0" actId="20577"/>
          <ac:spMkLst>
            <pc:docMk/>
            <pc:sldMk cId="2714628962" sldId="265"/>
            <ac:spMk id="12" creationId="{E2FA4511-1486-5C28-8329-F85671176EC2}"/>
          </ac:spMkLst>
        </pc:spChg>
        <pc:picChg chg="del">
          <ac:chgData name="Armin Koch - JobRad" userId="76a18f80-0502-4312-afa7-1e57831a2dee" providerId="ADAL" clId="{2486D5F5-5765-5A93-9A1B-AB903B619558}" dt="2026-07-07T12:41:21.760" v="3" actId="478"/>
          <ac:picMkLst>
            <pc:docMk/>
            <pc:sldMk cId="2714628962" sldId="265"/>
            <ac:picMk id="5" creationId="{25164620-2DD9-37BA-2A70-5F44FEC4A1C4}"/>
          </ac:picMkLst>
        </pc:picChg>
        <pc:picChg chg="add mod">
          <ac:chgData name="Armin Koch - JobRad" userId="76a18f80-0502-4312-afa7-1e57831a2dee" providerId="ADAL" clId="{2486D5F5-5765-5A93-9A1B-AB903B619558}" dt="2026-07-07T12:41:25.219" v="5" actId="1076"/>
          <ac:picMkLst>
            <pc:docMk/>
            <pc:sldMk cId="2714628962" sldId="265"/>
            <ac:picMk id="6" creationId="{C89BE50F-EE6D-2CF5-C980-D5A52D3362DA}"/>
          </ac:picMkLst>
        </pc:picChg>
      </pc:sldChg>
      <pc:sldChg chg="addSp delSp modSp mod">
        <pc:chgData name="Armin Koch - JobRad" userId="76a18f80-0502-4312-afa7-1e57831a2dee" providerId="ADAL" clId="{2486D5F5-5765-5A93-9A1B-AB903B619558}" dt="2026-07-07T12:42:01.038" v="11" actId="1076"/>
        <pc:sldMkLst>
          <pc:docMk/>
          <pc:sldMk cId="3065935880" sldId="273"/>
        </pc:sldMkLst>
        <pc:picChg chg="add mod">
          <ac:chgData name="Armin Koch - JobRad" userId="76a18f80-0502-4312-afa7-1e57831a2dee" providerId="ADAL" clId="{2486D5F5-5765-5A93-9A1B-AB903B619558}" dt="2026-07-07T12:42:01.038" v="11" actId="1076"/>
          <ac:picMkLst>
            <pc:docMk/>
            <pc:sldMk cId="3065935880" sldId="273"/>
            <ac:picMk id="2" creationId="{E7A6F68D-860D-111B-BE80-11E9C61F0F14}"/>
          </ac:picMkLst>
        </pc:picChg>
        <pc:picChg chg="del">
          <ac:chgData name="Armin Koch - JobRad" userId="76a18f80-0502-4312-afa7-1e57831a2dee" providerId="ADAL" clId="{2486D5F5-5765-5A93-9A1B-AB903B619558}" dt="2026-07-07T12:41:58.073" v="9" actId="478"/>
          <ac:picMkLst>
            <pc:docMk/>
            <pc:sldMk cId="3065935880" sldId="273"/>
            <ac:picMk id="8" creationId="{9451E07F-7E02-2993-FD8C-53AEC9E6E46A}"/>
          </ac:picMkLst>
        </pc:picChg>
      </pc:sldChg>
      <pc:sldChg chg="addSp delSp modSp mod">
        <pc:chgData name="Armin Koch - JobRad" userId="76a18f80-0502-4312-afa7-1e57831a2dee" providerId="ADAL" clId="{2486D5F5-5765-5A93-9A1B-AB903B619558}" dt="2026-07-07T12:45:41.873" v="26" actId="21"/>
        <pc:sldMkLst>
          <pc:docMk/>
          <pc:sldMk cId="2298502936" sldId="274"/>
        </pc:sldMkLst>
        <pc:picChg chg="add del mod">
          <ac:chgData name="Armin Koch - JobRad" userId="76a18f80-0502-4312-afa7-1e57831a2dee" providerId="ADAL" clId="{2486D5F5-5765-5A93-9A1B-AB903B619558}" dt="2026-07-07T12:45:41.873" v="26" actId="21"/>
          <ac:picMkLst>
            <pc:docMk/>
            <pc:sldMk cId="2298502936" sldId="274"/>
            <ac:picMk id="2" creationId="{C4991BD4-11B9-175F-67BC-C817225FD2D2}"/>
          </ac:picMkLst>
        </pc:picChg>
        <pc:picChg chg="add mod">
          <ac:chgData name="Armin Koch - JobRad" userId="76a18f80-0502-4312-afa7-1e57831a2dee" providerId="ADAL" clId="{2486D5F5-5765-5A93-9A1B-AB903B619558}" dt="2026-07-07T12:45:39.998" v="25" actId="1076"/>
          <ac:picMkLst>
            <pc:docMk/>
            <pc:sldMk cId="2298502936" sldId="274"/>
            <ac:picMk id="4" creationId="{DA2BAB24-0EAB-860D-BFBC-D4E88838A73F}"/>
          </ac:picMkLst>
        </pc:picChg>
        <pc:picChg chg="del mod">
          <ac:chgData name="Armin Koch - JobRad" userId="76a18f80-0502-4312-afa7-1e57831a2dee" providerId="ADAL" clId="{2486D5F5-5765-5A93-9A1B-AB903B619558}" dt="2026-07-07T12:42:44.285" v="14" actId="478"/>
          <ac:picMkLst>
            <pc:docMk/>
            <pc:sldMk cId="2298502936" sldId="274"/>
            <ac:picMk id="7" creationId="{1CC7FF62-4C65-E38E-7115-A408A95774A0}"/>
          </ac:picMkLst>
        </pc:picChg>
      </pc:sldChg>
      <pc:sldChg chg="addSp delSp modSp mod">
        <pc:chgData name="Armin Koch - JobRad" userId="76a18f80-0502-4312-afa7-1e57831a2dee" providerId="ADAL" clId="{2486D5F5-5765-5A93-9A1B-AB903B619558}" dt="2026-07-07T12:44:20.349" v="19" actId="1076"/>
        <pc:sldMkLst>
          <pc:docMk/>
          <pc:sldMk cId="3709799526" sldId="275"/>
        </pc:sldMkLst>
        <pc:picChg chg="add mod">
          <ac:chgData name="Armin Koch - JobRad" userId="76a18f80-0502-4312-afa7-1e57831a2dee" providerId="ADAL" clId="{2486D5F5-5765-5A93-9A1B-AB903B619558}" dt="2026-07-07T12:43:55.802" v="18" actId="167"/>
          <ac:picMkLst>
            <pc:docMk/>
            <pc:sldMk cId="3709799526" sldId="275"/>
            <ac:picMk id="2" creationId="{6C2A8161-30BC-F421-D20E-FFFD3F1AC642}"/>
          </ac:picMkLst>
        </pc:picChg>
        <pc:picChg chg="del">
          <ac:chgData name="Armin Koch - JobRad" userId="76a18f80-0502-4312-afa7-1e57831a2dee" providerId="ADAL" clId="{2486D5F5-5765-5A93-9A1B-AB903B619558}" dt="2026-07-07T12:43:41.758" v="16" actId="478"/>
          <ac:picMkLst>
            <pc:docMk/>
            <pc:sldMk cId="3709799526" sldId="275"/>
            <ac:picMk id="8" creationId="{038D74A7-1F92-DEF9-03C8-E0ECCBD7A453}"/>
          </ac:picMkLst>
        </pc:picChg>
        <pc:picChg chg="mod">
          <ac:chgData name="Armin Koch - JobRad" userId="76a18f80-0502-4312-afa7-1e57831a2dee" providerId="ADAL" clId="{2486D5F5-5765-5A93-9A1B-AB903B619558}" dt="2026-07-07T12:44:20.349" v="19" actId="1076"/>
          <ac:picMkLst>
            <pc:docMk/>
            <pc:sldMk cId="3709799526" sldId="275"/>
            <ac:picMk id="11" creationId="{A06FC1EB-9E2D-28BD-5F49-378571111701}"/>
          </ac:picMkLst>
        </pc:picChg>
      </pc:sldChg>
      <pc:sldChg chg="addSp delSp modSp mod">
        <pc:chgData name="Armin Koch - JobRad" userId="76a18f80-0502-4312-afa7-1e57831a2dee" providerId="ADAL" clId="{2486D5F5-5765-5A93-9A1B-AB903B619558}" dt="2026-07-07T12:45:57.693" v="33" actId="1076"/>
        <pc:sldMkLst>
          <pc:docMk/>
          <pc:sldMk cId="2637646715" sldId="276"/>
        </pc:sldMkLst>
        <pc:spChg chg="mod">
          <ac:chgData name="Armin Koch - JobRad" userId="76a18f80-0502-4312-afa7-1e57831a2dee" providerId="ADAL" clId="{2486D5F5-5765-5A93-9A1B-AB903B619558}" dt="2026-07-07T12:45:04.333" v="21" actId="2711"/>
          <ac:spMkLst>
            <pc:docMk/>
            <pc:sldMk cId="2637646715" sldId="276"/>
            <ac:spMk id="14" creationId="{F64DE67C-575B-E780-5DA2-79725C3BB36F}"/>
          </ac:spMkLst>
        </pc:spChg>
        <pc:spChg chg="mod">
          <ac:chgData name="Armin Koch - JobRad" userId="76a18f80-0502-4312-afa7-1e57831a2dee" providerId="ADAL" clId="{2486D5F5-5765-5A93-9A1B-AB903B619558}" dt="2026-07-07T12:45:44.520" v="28" actId="1076"/>
          <ac:spMkLst>
            <pc:docMk/>
            <pc:sldMk cId="2637646715" sldId="276"/>
            <ac:spMk id="15" creationId="{F5AADC49-AB07-1298-5DDB-5E3A5F13735D}"/>
          </ac:spMkLst>
        </pc:spChg>
        <pc:picChg chg="add mod">
          <ac:chgData name="Armin Koch - JobRad" userId="76a18f80-0502-4312-afa7-1e57831a2dee" providerId="ADAL" clId="{2486D5F5-5765-5A93-9A1B-AB903B619558}" dt="2026-07-07T12:45:57.693" v="33" actId="1076"/>
          <ac:picMkLst>
            <pc:docMk/>
            <pc:sldMk cId="2637646715" sldId="276"/>
            <ac:picMk id="2" creationId="{B29349EA-DF12-6C34-A6B2-48103DFF077F}"/>
          </ac:picMkLst>
        </pc:picChg>
        <pc:picChg chg="del">
          <ac:chgData name="Armin Koch - JobRad" userId="76a18f80-0502-4312-afa7-1e57831a2dee" providerId="ADAL" clId="{2486D5F5-5765-5A93-9A1B-AB903B619558}" dt="2026-07-07T12:45:50.197" v="31" actId="478"/>
          <ac:picMkLst>
            <pc:docMk/>
            <pc:sldMk cId="2637646715" sldId="276"/>
            <ac:picMk id="16" creationId="{39EB376E-D0DC-9076-18D0-9C61BB44846A}"/>
          </ac:picMkLst>
        </pc:picChg>
      </pc:sldChg>
    </pc:docChg>
  </pc:docChgLst>
  <pc:docChgLst>
    <pc:chgData name="Teresa Quast - JobRad" userId="77ac85cf-4baf-4442-a731-3c7fa61586ba" providerId="ADAL" clId="{23844FAA-8AC0-4539-B9C2-272485A59833}"/>
    <pc:docChg chg="modSld">
      <pc:chgData name="Teresa Quast - JobRad" userId="77ac85cf-4baf-4442-a731-3c7fa61586ba" providerId="ADAL" clId="{23844FAA-8AC0-4539-B9C2-272485A59833}" dt="2026-07-06T08:01:30.331" v="18" actId="20577"/>
      <pc:docMkLst>
        <pc:docMk/>
      </pc:docMkLst>
      <pc:sldChg chg="modSp mod">
        <pc:chgData name="Teresa Quast - JobRad" userId="77ac85cf-4baf-4442-a731-3c7fa61586ba" providerId="ADAL" clId="{23844FAA-8AC0-4539-B9C2-272485A59833}" dt="2026-07-06T08:01:30.331" v="18" actId="20577"/>
        <pc:sldMkLst>
          <pc:docMk/>
          <pc:sldMk cId="3065935880" sldId="273"/>
        </pc:sldMkLst>
        <pc:spChg chg="mod">
          <ac:chgData name="Teresa Quast - JobRad" userId="77ac85cf-4baf-4442-a731-3c7fa61586ba" providerId="ADAL" clId="{23844FAA-8AC0-4539-B9C2-272485A59833}" dt="2026-07-06T08:01:30.331" v="18" actId="20577"/>
          <ac:spMkLst>
            <pc:docMk/>
            <pc:sldMk cId="3065935880" sldId="273"/>
            <ac:spMk id="3" creationId="{DBA4279F-2F15-EC79-2E76-FEAF9B5521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4046D-028A-43DC-87B9-BF38F0C47DE2}" type="datetimeFigureOut">
              <a:rPr lang="de-DE" smtClean="0"/>
              <a:t>07.07.26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EBDA9-25A4-4B84-BD62-39D4D4F7A4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0591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hell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">
            <a:extLst>
              <a:ext uri="{FF2B5EF4-FFF2-40B4-BE49-F238E27FC236}">
                <a16:creationId xmlns:a16="http://schemas.microsoft.com/office/drawing/2014/main" id="{E1E1A18B-8B66-308E-480E-CF78E743885A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395288" y="1243013"/>
            <a:ext cx="10728325" cy="4445000"/>
          </a:xfrm>
        </p:spPr>
        <p:txBody>
          <a:bodyPr vert="horz" numCol="1" spcCol="396000"/>
          <a:lstStyle>
            <a:lvl1pPr marL="360000" indent="-360000" defTabSz="360000">
              <a:spcBef>
                <a:spcPts val="600"/>
              </a:spcBef>
              <a:buNone/>
              <a:tabLst>
                <a:tab pos="360000" algn="l"/>
                <a:tab pos="900000" algn="l"/>
                <a:tab pos="1620000" algn="l"/>
              </a:tabLst>
              <a:defRPr/>
            </a:lvl1pPr>
            <a:lvl2pPr marL="360000" indent="-360000" defTabSz="360000"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>
                <a:latin typeface="+mj-lt"/>
              </a:defRPr>
            </a:lvl2pPr>
            <a:lvl3pPr marL="900000" indent="-54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n-lt"/>
              </a:defRPr>
            </a:lvl3pPr>
            <a:lvl4pPr marL="900000" indent="-540000" defTabSz="360000">
              <a:spcBef>
                <a:spcPts val="0"/>
              </a:spcBef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4pPr>
            <a:lvl5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>
                <a:latin typeface="+mn-lt"/>
              </a:defRPr>
            </a:lvl5pPr>
            <a:lvl6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6pPr>
            <a:lvl7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7pPr>
            <a:lvl8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8pPr>
            <a:lvl9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9pPr>
          </a:lstStyle>
          <a:p>
            <a:pPr lvl="0"/>
            <a:r>
              <a:rPr lang="de-DE" dirty="0"/>
              <a:t>X	Agendapunkt auf erster Ebene // für weitere Formate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2" name="Headline">
            <a:extLst>
              <a:ext uri="{FF2B5EF4-FFF2-40B4-BE49-F238E27FC236}">
                <a16:creationId xmlns:a16="http://schemas.microsoft.com/office/drawing/2014/main" id="{4793EABC-01D1-14EA-8EDB-EAD10AF728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8" y="323850"/>
            <a:ext cx="10728325" cy="61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Headline: Agenda</a:t>
            </a:r>
          </a:p>
        </p:txBody>
      </p:sp>
    </p:spTree>
    <p:extLst>
      <p:ext uri="{BB962C8B-B14F-4D97-AF65-F5344CB8AC3E}">
        <p14:creationId xmlns:p14="http://schemas.microsoft.com/office/powerpoint/2010/main" val="1143588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49">
          <p15:clr>
            <a:srgbClr val="FBAE40"/>
          </p15:clr>
        </p15:guide>
        <p15:guide id="2" orient="horz" pos="783" userDrawn="1">
          <p15:clr>
            <a:srgbClr val="FBAE40"/>
          </p15:clr>
        </p15:guide>
        <p15:guide id="3" pos="7007">
          <p15:clr>
            <a:srgbClr val="FBAE40"/>
          </p15:clr>
        </p15:guide>
        <p15:guide id="4" orient="horz" pos="204">
          <p15:clr>
            <a:srgbClr val="FBAE40"/>
          </p15:clr>
        </p15:guide>
        <p15:guide id="5" orient="horz" pos="358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">
            <a:extLst>
              <a:ext uri="{FF2B5EF4-FFF2-40B4-BE49-F238E27FC236}">
                <a16:creationId xmlns:a16="http://schemas.microsoft.com/office/drawing/2014/main" id="{F3D3C4E4-C44C-1229-0A62-0359524E3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88" y="1800225"/>
            <a:ext cx="10728325" cy="38877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Aufzählung auf erster Ebene // für weitere Formate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2" name="Headline">
            <a:extLst>
              <a:ext uri="{FF2B5EF4-FFF2-40B4-BE49-F238E27FC236}">
                <a16:creationId xmlns:a16="http://schemas.microsoft.com/office/drawing/2014/main" id="{86615185-3531-B25D-6988-C1B111F32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23850"/>
            <a:ext cx="10728325" cy="11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Headline:</a:t>
            </a:r>
            <a:br>
              <a:rPr lang="de-DE" dirty="0"/>
            </a:br>
            <a:r>
              <a:rPr lang="de-DE" dirty="0"/>
              <a:t>Auf zwei Zeilen…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CF9B55-178B-1BDA-B42B-7599BB028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288" y="6074991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 vert="horz" lIns="0" tIns="0" rIns="0" bIns="0" rtlCol="0" anchor="ctr" anchorCtr="1"/>
          <a:lstStyle>
            <a:lvl1pPr marL="0" algn="l">
              <a:defRPr sz="1250">
                <a:solidFill>
                  <a:schemeClr val="bg1"/>
                </a:solidFill>
              </a:defRPr>
            </a:lvl1pPr>
            <a:lvl2pPr marL="0" algn="l">
              <a:defRPr/>
            </a:lvl2pPr>
            <a:lvl3pPr marL="0" algn="l">
              <a:defRPr/>
            </a:lvl3pPr>
            <a:lvl4pPr marL="0" algn="l">
              <a:defRPr/>
            </a:lvl4pPr>
            <a:lvl5pPr marL="0" algn="l">
              <a:defRPr/>
            </a:lvl5pPr>
            <a:lvl6pPr marL="0" algn="l">
              <a:defRPr/>
            </a:lvl6pPr>
            <a:lvl7pPr marL="0" algn="l">
              <a:defRPr/>
            </a:lvl7pPr>
            <a:lvl8pPr marL="0" algn="l">
              <a:defRPr/>
            </a:lvl8pPr>
            <a:lvl9pPr marL="0" algn="l">
              <a:defRPr/>
            </a:lvl9pPr>
          </a:lstStyle>
          <a:p>
            <a:fld id="{F23A9CEE-B35A-4E54-A09E-1A7770F20A4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090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marL="0" indent="0" algn="l" defTabSz="86401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3300" b="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24000" indent="-324000" algn="l" defTabSz="3240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9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48000" indent="-324000" algn="l" defTabSz="3240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9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72000" indent="-324000" algn="l" defTabSz="3240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9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324000" rtl="0" eaLnBrk="1" latinLnBrk="0" hangingPunct="1">
        <a:lnSpc>
          <a:spcPct val="110000"/>
        </a:lnSpc>
        <a:spcBef>
          <a:spcPts val="1800"/>
        </a:spcBef>
        <a:buFont typeface="Arial" panose="020B0604020202020204" pitchFamily="34" charset="0"/>
        <a:buNone/>
        <a:defRPr sz="1900" b="0" kern="1200">
          <a:solidFill>
            <a:schemeClr val="tx1"/>
          </a:solidFill>
          <a:latin typeface="+mj-lt"/>
          <a:ea typeface="+mn-ea"/>
          <a:cs typeface="+mn-cs"/>
        </a:defRPr>
      </a:lvl4pPr>
      <a:lvl5pPr marL="324000" indent="-32400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648000" indent="-32400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972000" indent="-32400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324000" rtl="0" eaLnBrk="1" latinLnBrk="0" hangingPunct="1">
        <a:lnSpc>
          <a:spcPct val="110000"/>
        </a:lnSpc>
        <a:spcBef>
          <a:spcPts val="1200"/>
        </a:spcBef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s://www.jobrad.org/arbeitnehmer/registrieren?utm_source=jobrad&amp;utm_medium=print&amp;utm_campaign=2026_12_dlz_cm_conv_lds&amp;utm_campaignid=00013&amp;utm_creative_format=ppt&amp;utm_content=inline_an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E2FA4511-1486-5C28-8329-F85671176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9" y="323849"/>
            <a:ext cx="3493200" cy="919163"/>
          </a:xfrm>
        </p:spPr>
        <p:txBody>
          <a:bodyPr/>
          <a:lstStyle/>
          <a:p>
            <a:pPr defTabSz="864017">
              <a:spcAft>
                <a:spcPts val="1100"/>
              </a:spcAft>
              <a:defRPr/>
            </a:pPr>
            <a:r>
              <a:rPr lang="de-DE" sz="3000" dirty="0">
                <a:ea typeface="+mn-ea"/>
                <a:cs typeface="+mn-cs"/>
              </a:rPr>
              <a:t>Zum Wunschbike </a:t>
            </a:r>
            <a:br>
              <a:rPr lang="de-DE" sz="3000" dirty="0">
                <a:ea typeface="+mn-ea"/>
                <a:cs typeface="+mn-cs"/>
              </a:rPr>
            </a:br>
            <a:r>
              <a:rPr lang="de-DE" sz="3000" dirty="0">
                <a:ea typeface="+mn-ea"/>
                <a:cs typeface="+mn-cs"/>
              </a:rPr>
              <a:t>mit JobRad</a:t>
            </a:r>
            <a:r>
              <a:rPr lang="de-DE" sz="3000" baseline="30000" dirty="0">
                <a:ea typeface="+mn-ea"/>
                <a:cs typeface="+mn-cs"/>
              </a:rPr>
              <a:t>®</a:t>
            </a:r>
          </a:p>
        </p:txBody>
      </p:sp>
      <p:sp>
        <p:nvSpPr>
          <p:cNvPr id="4" name="Textplatzhalter 4">
            <a:extLst>
              <a:ext uri="{FF2B5EF4-FFF2-40B4-BE49-F238E27FC236}">
                <a16:creationId xmlns:a16="http://schemas.microsoft.com/office/drawing/2014/main" id="{69802587-B40C-1696-2804-4955CA7418C6}"/>
              </a:ext>
            </a:extLst>
          </p:cNvPr>
          <p:cNvSpPr txBox="1">
            <a:spLocks/>
          </p:cNvSpPr>
          <p:nvPr/>
        </p:nvSpPr>
        <p:spPr>
          <a:xfrm>
            <a:off x="428408" y="1524000"/>
            <a:ext cx="3095623" cy="420837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64017">
              <a:spcAft>
                <a:spcPts val="1100"/>
              </a:spcAft>
              <a:buFontTx/>
              <a:buNone/>
              <a:defRPr/>
            </a:pPr>
            <a:r>
              <a:rPr lang="de-DE" sz="2000" dirty="0" err="1">
                <a:solidFill>
                  <a:schemeClr val="tx1"/>
                </a:solidFill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Dein:e</a:t>
            </a:r>
            <a:r>
              <a:rPr lang="de-DE" sz="2000" dirty="0">
                <a:solidFill>
                  <a:schemeClr val="tx1"/>
                </a:solidFill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Arbeitgeber:in</a:t>
            </a:r>
            <a:r>
              <a:rPr lang="de-DE" sz="2000" dirty="0">
                <a:solidFill>
                  <a:schemeClr val="tx1"/>
                </a:solidFill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 least für dich das Dienstrad.</a:t>
            </a:r>
          </a:p>
          <a:p>
            <a:pPr defTabSz="864017">
              <a:spcAft>
                <a:spcPts val="1100"/>
              </a:spcAft>
              <a:buFontTx/>
              <a:buNone/>
              <a:defRPr/>
            </a:pPr>
            <a:r>
              <a:rPr lang="de-DE" sz="2000" dirty="0">
                <a:solidFill>
                  <a:schemeClr val="tx1"/>
                </a:solidFill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Du fährst es, wann immer du willst: zur Arbeit, im Alltag, im Urlaub oder beim Sport.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E4C235D-1D49-0B93-7B8B-31FFD94B73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1493" y="5941458"/>
            <a:ext cx="1305166" cy="281285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2A96C612-4DFE-B1F5-6471-0825A4411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8841" y="5851489"/>
            <a:ext cx="921899" cy="491574"/>
            <a:chOff x="5735415" y="5854333"/>
            <a:chExt cx="921899" cy="491574"/>
          </a:xfrm>
        </p:grpSpPr>
        <p:sp>
          <p:nvSpPr>
            <p:cNvPr id="13" name="Untertitel 10">
              <a:extLst>
                <a:ext uri="{FF2B5EF4-FFF2-40B4-BE49-F238E27FC236}">
                  <a16:creationId xmlns:a16="http://schemas.microsoft.com/office/drawing/2014/main" id="{35B0ECDC-C538-AF91-A3F0-EB43F300E762}"/>
                </a:ext>
              </a:extLst>
            </p:cNvPr>
            <p:cNvSpPr txBox="1">
              <a:spLocks/>
            </p:cNvSpPr>
            <p:nvPr/>
          </p:nvSpPr>
          <p:spPr>
            <a:xfrm>
              <a:off x="5739992" y="6011015"/>
              <a:ext cx="917322" cy="165600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1pPr>
              <a:lvl2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2pPr>
              <a:lvl3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3pPr>
              <a:lvl4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4pPr>
              <a:lvl5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5pPr>
              <a:lvl6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6pPr>
              <a:lvl7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7pPr>
              <a:lvl8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8pPr>
              <a:lvl9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9pPr>
            </a:lstStyle>
            <a:p>
              <a:pPr marL="0" marR="0" lvl="0" indent="0" algn="ctr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B373D"/>
                  </a:solidFill>
                  <a:effectLst/>
                  <a:uLnTx/>
                  <a:uFillTx/>
                  <a:latin typeface="Calmetta"/>
                  <a:ea typeface="Calmetta Light" panose="020B0403020203030204" pitchFamily="34" charset="0"/>
                  <a:cs typeface="Calmetta Light" panose="020B0403020203030204" pitchFamily="34" charset="0"/>
                </a:rPr>
                <a:t>[Kundenlogo]</a:t>
              </a:r>
            </a:p>
            <a:p>
              <a:pPr marL="0" marR="0" lvl="0" indent="0" algn="ctr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2B373D"/>
                </a:solidFill>
                <a:effectLst/>
                <a:uLnTx/>
                <a:uFillTx/>
                <a:latin typeface="Calmetta"/>
                <a:ea typeface="Calmetta Light" panose="020B0403020203030204" pitchFamily="34" charset="0"/>
                <a:cs typeface="Calmetta Light" panose="020B0403020203030204" pitchFamily="34" charset="0"/>
              </a:endParaRP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F429989E-B6FE-F77B-3608-4BE3EEDAE463}"/>
                </a:ext>
              </a:extLst>
            </p:cNvPr>
            <p:cNvSpPr/>
            <p:nvPr/>
          </p:nvSpPr>
          <p:spPr>
            <a:xfrm>
              <a:off x="5735415" y="5854333"/>
              <a:ext cx="921899" cy="4915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864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 XBold"/>
                <a:ea typeface="+mn-ea"/>
                <a:cs typeface="+mn-cs"/>
              </a:endParaRPr>
            </a:p>
          </p:txBody>
        </p:sp>
      </p:grpSp>
      <p:pic>
        <p:nvPicPr>
          <p:cNvPr id="6" name="Bildplatzhalter 12">
            <a:extLst>
              <a:ext uri="{FF2B5EF4-FFF2-40B4-BE49-F238E27FC236}">
                <a16:creationId xmlns:a16="http://schemas.microsoft.com/office/drawing/2014/main" id="{C89BE50F-EE6D-2CF5-C980-D5A52D3362D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9" y="0"/>
            <a:ext cx="7632000" cy="6480175"/>
          </a:xfrm>
          <a:prstGeom prst="rect">
            <a:avLst/>
          </a:prstGeom>
          <a:solidFill>
            <a:srgbClr val="2B373D"/>
          </a:solidFill>
        </p:spPr>
      </p:pic>
    </p:spTree>
    <p:extLst>
      <p:ext uri="{BB962C8B-B14F-4D97-AF65-F5344CB8AC3E}">
        <p14:creationId xmlns:p14="http://schemas.microsoft.com/office/powerpoint/2010/main" val="2714628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4">
            <a:extLst>
              <a:ext uri="{FF2B5EF4-FFF2-40B4-BE49-F238E27FC236}">
                <a16:creationId xmlns:a16="http://schemas.microsoft.com/office/drawing/2014/main" id="{DBA4279F-2F15-EC79-2E76-FEAF9B5521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8408" y="368214"/>
            <a:ext cx="3095623" cy="53641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Volle Flexibilität – alle Marken &amp; Typen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metta"/>
              <a:ea typeface="Calmetta" panose="020B0603020203030204" pitchFamily="34" charset="0"/>
              <a:cs typeface="Calmetta" panose="020B0603020203030204" pitchFamily="34" charset="0"/>
            </a:endParaRPr>
          </a:p>
        </p:txBody>
      </p:sp>
      <p:pic>
        <p:nvPicPr>
          <p:cNvPr id="2" name="Bildplatzhalter 2">
            <a:extLst>
              <a:ext uri="{FF2B5EF4-FFF2-40B4-BE49-F238E27FC236}">
                <a16:creationId xmlns:a16="http://schemas.microsoft.com/office/drawing/2014/main" id="{E7A6F68D-860D-111B-BE80-11E9C61F0F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0"/>
            <a:ext cx="7632000" cy="6480175"/>
          </a:xfrm>
          <a:prstGeom prst="rect">
            <a:avLst/>
          </a:prstGeom>
          <a:solidFill>
            <a:prstClr val="white"/>
          </a:solidFill>
        </p:spPr>
      </p:pic>
    </p:spTree>
    <p:extLst>
      <p:ext uri="{BB962C8B-B14F-4D97-AF65-F5344CB8AC3E}">
        <p14:creationId xmlns:p14="http://schemas.microsoft.com/office/powerpoint/2010/main" val="3065935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4">
            <a:extLst>
              <a:ext uri="{FF2B5EF4-FFF2-40B4-BE49-F238E27FC236}">
                <a16:creationId xmlns:a16="http://schemas.microsoft.com/office/drawing/2014/main" id="{5900DD04-4951-8AEF-0A12-AA67AB337C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8408" y="368214"/>
            <a:ext cx="3095623" cy="53641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lang="de-DE" sz="3000" dirty="0">
                <a:solidFill>
                  <a:schemeClr val="tx1"/>
                </a:solidFill>
              </a:rPr>
              <a:t>Spare</a:t>
            </a: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bis zu 40 % </a:t>
            </a:r>
            <a:r>
              <a:rPr kumimoji="0" lang="de-DE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gegenübe</a:t>
            </a:r>
            <a:r>
              <a:rPr lang="de-DE" sz="3000" dirty="0">
                <a:solidFill>
                  <a:schemeClr val="tx1"/>
                </a:solidFill>
              </a:rPr>
              <a:t>r dem</a:t>
            </a: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Direktkauf!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metta"/>
              <a:ea typeface="Calmetta" panose="020B0603020203030204" pitchFamily="34" charset="0"/>
              <a:cs typeface="Calmetta" panose="020B0603020203030204" pitchFamily="34" charset="0"/>
            </a:endParaRPr>
          </a:p>
        </p:txBody>
      </p:sp>
      <p:pic>
        <p:nvPicPr>
          <p:cNvPr id="4" name="Bildplatzhalter 4">
            <a:extLst>
              <a:ext uri="{FF2B5EF4-FFF2-40B4-BE49-F238E27FC236}">
                <a16:creationId xmlns:a16="http://schemas.microsoft.com/office/drawing/2014/main" id="{DA2BAB24-0EAB-860D-BFBC-D4E88838A7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-1"/>
            <a:ext cx="7632000" cy="6480175"/>
          </a:xfrm>
          <a:prstGeom prst="rect">
            <a:avLst/>
          </a:prstGeom>
          <a:solidFill>
            <a:prstClr val="white"/>
          </a:solidFill>
        </p:spPr>
      </p:pic>
    </p:spTree>
    <p:extLst>
      <p:ext uri="{BB962C8B-B14F-4D97-AF65-F5344CB8AC3E}">
        <p14:creationId xmlns:p14="http://schemas.microsoft.com/office/powerpoint/2010/main" val="229850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4">
            <a:extLst>
              <a:ext uri="{FF2B5EF4-FFF2-40B4-BE49-F238E27FC236}">
                <a16:creationId xmlns:a16="http://schemas.microsoft.com/office/drawing/2014/main" id="{6C2A8161-30BC-F421-D20E-FFFD3F1AC6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0"/>
            <a:ext cx="7632000" cy="6480175"/>
          </a:xfrm>
          <a:prstGeom prst="rect">
            <a:avLst/>
          </a:prstGeom>
          <a:solidFill>
            <a:prstClr val="white"/>
          </a:solidFill>
        </p:spPr>
      </p:pic>
      <p:sp>
        <p:nvSpPr>
          <p:cNvPr id="3" name="Textplatzhalter 4">
            <a:extLst>
              <a:ext uri="{FF2B5EF4-FFF2-40B4-BE49-F238E27FC236}">
                <a16:creationId xmlns:a16="http://schemas.microsoft.com/office/drawing/2014/main" id="{D792A70D-E1AC-CB8E-B2DD-4A30C27DB27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8408" y="368214"/>
            <a:ext cx="3217160" cy="53641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Top ausgestattet mit Vollkasko und Werkstatt-Services</a:t>
            </a:r>
          </a:p>
        </p:txBody>
      </p:sp>
      <p:pic>
        <p:nvPicPr>
          <p:cNvPr id="11" name="Grafik 10" descr="Ein Bild, das Text, Schrift, Poster, Screenshot enthält.&#10;&#10;KI-generierte Inhalte können fehlerhaft sein.">
            <a:extLst>
              <a:ext uri="{FF2B5EF4-FFF2-40B4-BE49-F238E27FC236}">
                <a16:creationId xmlns:a16="http://schemas.microsoft.com/office/drawing/2014/main" id="{A06FC1EB-9E2D-28BD-5F49-378571111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850" y="3908785"/>
            <a:ext cx="1102920" cy="221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799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F64DE67C-575B-E780-5DA2-79725C3BB3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8408" y="368213"/>
            <a:ext cx="3253468" cy="22102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lang="de-DE" sz="3000" b="1" dirty="0">
                <a:solidFill>
                  <a:schemeClr val="tx1"/>
                </a:solidFill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Life </a:t>
            </a:r>
            <a:r>
              <a:rPr lang="de-DE" sz="3000" b="1" dirty="0" err="1">
                <a:solidFill>
                  <a:schemeClr val="tx1"/>
                </a:solidFill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is</a:t>
            </a:r>
            <a:r>
              <a:rPr lang="de-DE" sz="3000" b="1" dirty="0">
                <a:solidFill>
                  <a:schemeClr val="tx1"/>
                </a:solidFill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 a</a:t>
            </a:r>
            <a:br>
              <a:rPr lang="de-DE" sz="3000" b="1" dirty="0">
                <a:solidFill>
                  <a:schemeClr val="tx1"/>
                </a:solidFill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</a:br>
            <a:r>
              <a:rPr lang="de-DE" sz="3000" b="1" dirty="0" err="1">
                <a:solidFill>
                  <a:schemeClr val="tx1"/>
                </a:solidFill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beautiful</a:t>
            </a:r>
            <a:r>
              <a:rPr lang="de-DE" sz="3000" b="1" dirty="0">
                <a:solidFill>
                  <a:schemeClr val="tx1"/>
                </a:solidFill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 </a:t>
            </a:r>
            <a:r>
              <a:rPr lang="de-DE" sz="3000" b="1" dirty="0" err="1">
                <a:solidFill>
                  <a:schemeClr val="tx1"/>
                </a:solidFill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ride</a:t>
            </a:r>
            <a:r>
              <a:rPr lang="de-DE" sz="3000" b="1" dirty="0">
                <a:solidFill>
                  <a:schemeClr val="tx1"/>
                </a:solidFill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.</a:t>
            </a:r>
            <a:br>
              <a:rPr lang="de-DE" sz="3000" dirty="0">
                <a:solidFill>
                  <a:schemeClr val="tx1"/>
                </a:solidFill>
                <a:latin typeface="+mj-lt"/>
              </a:rPr>
            </a:br>
            <a:br>
              <a:rPr lang="de-DE" sz="3000" dirty="0">
                <a:solidFill>
                  <a:schemeClr val="tx1"/>
                </a:solidFill>
                <a:latin typeface="+mj-lt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Jetzt 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  <a:hlinkClick r:id="rId2"/>
              </a:rPr>
              <a:t>im JobRad</a:t>
            </a:r>
            <a:r>
              <a:rPr kumimoji="0" lang="de-DE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  <a:hlinkClick r:id="rId2"/>
              </a:rPr>
              <a:t>®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  <a:hlinkClick r:id="rId2"/>
              </a:rPr>
              <a:t>-Portal registrieren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 und 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Wunschrad bestellen!</a:t>
            </a:r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F5AADC49-AB07-1298-5DDB-5E3A5F13735D}"/>
              </a:ext>
            </a:extLst>
          </p:cNvPr>
          <p:cNvSpPr txBox="1">
            <a:spLocks/>
          </p:cNvSpPr>
          <p:nvPr/>
        </p:nvSpPr>
        <p:spPr>
          <a:xfrm>
            <a:off x="401493" y="3240087"/>
            <a:ext cx="3095623" cy="20156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Deine</a:t>
            </a:r>
            <a:r>
              <a:rPr lang="de-DE" sz="1600" dirty="0">
                <a:solidFill>
                  <a:schemeClr val="tx1"/>
                </a:solidFill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Ansprechperson</a:t>
            </a:r>
            <a:r>
              <a:rPr lang="de-DE" sz="1600" dirty="0">
                <a:solidFill>
                  <a:schemeClr val="tx1"/>
                </a:solidFill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 bei</a:t>
            </a:r>
            <a:br>
              <a:rPr lang="de-DE" sz="1600" dirty="0">
                <a:solidFill>
                  <a:schemeClr val="tx1"/>
                </a:solidFill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</a:br>
            <a:r>
              <a:rPr lang="de-DE" sz="1600" dirty="0">
                <a:solidFill>
                  <a:schemeClr val="tx1"/>
                </a:solidFill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[Ihr Unternehmen]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:</a:t>
            </a:r>
          </a:p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b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</a:b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[Kontaktdaten einfügen]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FB03584-1BA2-D363-E0A4-7D59AD9C8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16200000">
            <a:off x="10642746" y="5611068"/>
            <a:ext cx="1490613" cy="1538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de-DE" sz="400" dirty="0">
                <a:solidFill>
                  <a:schemeClr val="bg1"/>
                </a:solidFill>
              </a:rPr>
              <a:t>268-03.2026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5A5D966E-A957-7A77-B6F5-481D76BFB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8841" y="5851489"/>
            <a:ext cx="921899" cy="491574"/>
            <a:chOff x="5735415" y="5854333"/>
            <a:chExt cx="921899" cy="491574"/>
          </a:xfrm>
        </p:grpSpPr>
        <p:sp>
          <p:nvSpPr>
            <p:cNvPr id="7" name="Untertitel 10">
              <a:extLst>
                <a:ext uri="{FF2B5EF4-FFF2-40B4-BE49-F238E27FC236}">
                  <a16:creationId xmlns:a16="http://schemas.microsoft.com/office/drawing/2014/main" id="{4C906990-B0DF-A504-B169-CA1E9C01610B}"/>
                </a:ext>
              </a:extLst>
            </p:cNvPr>
            <p:cNvSpPr txBox="1">
              <a:spLocks/>
            </p:cNvSpPr>
            <p:nvPr/>
          </p:nvSpPr>
          <p:spPr>
            <a:xfrm>
              <a:off x="5739992" y="6011015"/>
              <a:ext cx="917322" cy="165600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1pPr>
              <a:lvl2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2pPr>
              <a:lvl3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3pPr>
              <a:lvl4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4pPr>
              <a:lvl5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5pPr>
              <a:lvl6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6pPr>
              <a:lvl7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7pPr>
              <a:lvl8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8pPr>
              <a:lvl9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9pPr>
            </a:lstStyle>
            <a:p>
              <a:pPr marL="0" marR="0" lvl="0" indent="0" algn="ctr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B373D"/>
                  </a:solidFill>
                  <a:effectLst/>
                  <a:uLnTx/>
                  <a:uFillTx/>
                  <a:latin typeface="Calmetta"/>
                  <a:ea typeface="Calmetta Light" panose="020B0403020203030204" pitchFamily="34" charset="0"/>
                  <a:cs typeface="Calmetta Light" panose="020B0403020203030204" pitchFamily="34" charset="0"/>
                </a:rPr>
                <a:t>[Kundenlogo]</a:t>
              </a:r>
            </a:p>
            <a:p>
              <a:pPr marL="0" marR="0" lvl="0" indent="0" algn="ctr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2B373D"/>
                </a:solidFill>
                <a:effectLst/>
                <a:uLnTx/>
                <a:uFillTx/>
                <a:latin typeface="Calmetta"/>
                <a:ea typeface="Calmetta Light" panose="020B0403020203030204" pitchFamily="34" charset="0"/>
                <a:cs typeface="Calmetta Light" panose="020B0403020203030204" pitchFamily="34" charset="0"/>
              </a:endParaRP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34867B33-70C2-6475-8912-CE7AAE942720}"/>
                </a:ext>
              </a:extLst>
            </p:cNvPr>
            <p:cNvSpPr/>
            <p:nvPr/>
          </p:nvSpPr>
          <p:spPr>
            <a:xfrm>
              <a:off x="5735415" y="5854333"/>
              <a:ext cx="921899" cy="4915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864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 XBold"/>
                <a:ea typeface="+mn-ea"/>
                <a:cs typeface="+mn-cs"/>
              </a:endParaRPr>
            </a:p>
          </p:txBody>
        </p:sp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C13B4FD3-8FD9-9BF0-8B36-3301BD62C8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493" y="5941458"/>
            <a:ext cx="1305166" cy="281285"/>
          </a:xfrm>
          <a:prstGeom prst="rect">
            <a:avLst/>
          </a:prstGeom>
        </p:spPr>
      </p:pic>
      <p:pic>
        <p:nvPicPr>
          <p:cNvPr id="2" name="Bildplatzhalter 10">
            <a:extLst>
              <a:ext uri="{FF2B5EF4-FFF2-40B4-BE49-F238E27FC236}">
                <a16:creationId xmlns:a16="http://schemas.microsoft.com/office/drawing/2014/main" id="{B29349EA-DF12-6C34-A6B2-48103DFF077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-1"/>
            <a:ext cx="7632000" cy="6480175"/>
          </a:xfrm>
          <a:prstGeom prst="rect">
            <a:avLst/>
          </a:prstGeom>
          <a:solidFill>
            <a:prstClr val="white"/>
          </a:solidFill>
        </p:spPr>
      </p:pic>
    </p:spTree>
    <p:extLst>
      <p:ext uri="{BB962C8B-B14F-4D97-AF65-F5344CB8AC3E}">
        <p14:creationId xmlns:p14="http://schemas.microsoft.com/office/powerpoint/2010/main" val="2637646715"/>
      </p:ext>
    </p:extLst>
  </p:cSld>
  <p:clrMapOvr>
    <a:masterClrMapping/>
  </p:clrMapOvr>
</p:sld>
</file>

<file path=ppt/theme/theme1.xml><?xml version="1.0" encoding="utf-8"?>
<a:theme xmlns:a="http://schemas.openxmlformats.org/drawingml/2006/main" name="JobRad PowerPoint Master">
  <a:themeElements>
    <a:clrScheme name="JobRad">
      <a:dk1>
        <a:srgbClr val="2B373D"/>
      </a:dk1>
      <a:lt1>
        <a:sysClr val="window" lastClr="FFFFFF"/>
      </a:lt1>
      <a:dk2>
        <a:srgbClr val="2B373D"/>
      </a:dk2>
      <a:lt2>
        <a:srgbClr val="D6D7D9"/>
      </a:lt2>
      <a:accent1>
        <a:srgbClr val="2B373D"/>
      </a:accent1>
      <a:accent2>
        <a:srgbClr val="FFBCDF"/>
      </a:accent2>
      <a:accent3>
        <a:srgbClr val="B0E572"/>
      </a:accent3>
      <a:accent4>
        <a:srgbClr val="2B373D"/>
      </a:accent4>
      <a:accent5>
        <a:srgbClr val="FFBCDF"/>
      </a:accent5>
      <a:accent6>
        <a:srgbClr val="B0E572"/>
      </a:accent6>
      <a:hlink>
        <a:srgbClr val="2B373D"/>
      </a:hlink>
      <a:folHlink>
        <a:srgbClr val="2B373D"/>
      </a:folHlink>
    </a:clrScheme>
    <a:fontScheme name="JobRad">
      <a:majorFont>
        <a:latin typeface="Calmetta XBold"/>
        <a:ea typeface=""/>
        <a:cs typeface=""/>
      </a:majorFont>
      <a:minorFont>
        <a:latin typeface="Calmet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38100">
          <a:noFill/>
        </a:ln>
      </a:spPr>
      <a:bodyPr lIns="0" tIns="0" rIns="0" bIns="0" rtlCol="0" anchor="ctr"/>
      <a:lstStyle>
        <a:defPPr algn="ctr">
          <a:defRPr sz="1000" dirty="0">
            <a:solidFill>
              <a:schemeClr val="bg1"/>
            </a:solidFill>
            <a:latin typeface="+mn-lt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ap="rnd">
          <a:prstDash val="sysDot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36000" rIns="72000" bIns="36000" rtlCol="0">
        <a:spAutoFit/>
      </a:bodyPr>
      <a:lstStyle>
        <a:defPPr algn="l">
          <a:lnSpc>
            <a:spcPct val="110000"/>
          </a:lnSpc>
          <a:spcBef>
            <a:spcPts val="600"/>
          </a:spcBef>
          <a:defRPr sz="1900" dirty="0" err="1" smtClean="0"/>
        </a:defPPr>
      </a:lstStyle>
    </a:txDef>
  </a:objectDefaults>
  <a:extraClrSchemeLst/>
  <a:custClrLst>
    <a:custClr name="Anthrazit #5">
      <a:srgbClr val="000000"/>
    </a:custClr>
    <a:custClr name="Anthrazit">
      <a:srgbClr val="2B373D"/>
    </a:custClr>
    <a:custClr name="Anthrazit #4">
      <a:srgbClr val="667278"/>
    </a:custClr>
    <a:custClr name="Anthrazit #3">
      <a:srgbClr val="839096"/>
    </a:custClr>
    <a:custClr name="Anthrazit #2">
      <a:srgbClr val="AAAFB1"/>
    </a:custClr>
    <a:custClr name="Anthrazit #1">
      <a:srgbClr val="D5D7D8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ink #5">
      <a:srgbClr val="79003D"/>
    </a:custClr>
    <a:custClr name="Pink #4">
      <a:srgbClr val="9A014E"/>
    </a:custClr>
    <a:custClr name="Pink #3">
      <a:srgbClr val="BC005F"/>
    </a:custClr>
    <a:custClr name="Pink #2">
      <a:srgbClr val="E471AB"/>
    </a:custClr>
    <a:custClr name="Pink #1">
      <a:srgbClr val="FF8AC5"/>
    </a:custClr>
    <a:custClr name="Pink">
      <a:srgbClr val="FFBCDE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Maigrün #5">
      <a:srgbClr val="12170B"/>
    </a:custClr>
    <a:custClr name="Maigrün #4">
      <a:srgbClr val="3E7400"/>
    </a:custClr>
    <a:custClr name="Maigrün #3">
      <a:srgbClr val="649926"/>
    </a:custClr>
    <a:custClr name="Maigrün #2">
      <a:srgbClr val="8EC151"/>
    </a:custClr>
    <a:custClr name="Maigrün">
      <a:srgbClr val="B0E572"/>
    </a:custClr>
    <a:custClr name="Maigrün #1">
      <a:srgbClr val="D0EFAA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Kundendatei_PPT_JobRad_04.potx" id="{7E321880-B21C-474A-8AE6-D6A80AD78ADB}" vid="{8DCA2C92-2936-42B2-9945-51833EC5202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6104700C5BB04085AB723DCB199014" ma:contentTypeVersion="13" ma:contentTypeDescription="Ein neues Dokument erstellen." ma:contentTypeScope="" ma:versionID="b9ddbf63be24e83be8022ce0d84cd57e">
  <xsd:schema xmlns:xsd="http://www.w3.org/2001/XMLSchema" xmlns:xs="http://www.w3.org/2001/XMLSchema" xmlns:p="http://schemas.microsoft.com/office/2006/metadata/properties" xmlns:ns2="47140921-f5ac-43f5-a544-cea6ddc350c9" xmlns:ns3="13d4f89f-b293-4043-b67f-36bc1740000c" targetNamespace="http://schemas.microsoft.com/office/2006/metadata/properties" ma:root="true" ma:fieldsID="789322561b2f33273247a3a65af208af" ns2:_="" ns3:_="">
    <xsd:import namespace="47140921-f5ac-43f5-a544-cea6ddc350c9"/>
    <xsd:import namespace="13d4f89f-b293-4043-b67f-36bc174000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140921-f5ac-43f5-a544-cea6ddc350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23c68dd0-ebca-4994-8585-d4db7eee55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d4f89f-b293-4043-b67f-36bc1740000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2bd1711-3870-4eee-b89c-54f53f8ee58a}" ma:internalName="TaxCatchAll" ma:showField="CatchAllData" ma:web="13d4f89f-b293-4043-b67f-36bc174000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d4f89f-b293-4043-b67f-36bc1740000c" xsi:nil="true"/>
    <lcf76f155ced4ddcb4097134ff3c332f xmlns="47140921-f5ac-43f5-a544-cea6ddc350c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F09941C-AE88-48D9-805C-E464B1BDC2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EB5043-CE20-4076-8485-D8F1A818FA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140921-f5ac-43f5-a544-cea6ddc350c9"/>
    <ds:schemaRef ds:uri="13d4f89f-b293-4043-b67f-36bc174000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304AC34-FE0D-4D57-AE2C-765B38EA5254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13d4f89f-b293-4043-b67f-36bc1740000c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47140921-f5ac-43f5-a544-cea6ddc350c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JobRad Standard Präsentationsvorlage 16_9 (5)</Template>
  <TotalTime>0</TotalTime>
  <Words>102</Words>
  <Application>Microsoft Macintosh PowerPoint</Application>
  <PresentationFormat>Benutzerdefiniert</PresentationFormat>
  <Paragraphs>12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Calmetta</vt:lpstr>
      <vt:lpstr>Calmetta XBold</vt:lpstr>
      <vt:lpstr>JobRad PowerPoint Master</vt:lpstr>
      <vt:lpstr>Zum Wunschbike  mit JobRad®</vt:lpstr>
      <vt:lpstr>Volle Flexibilität – alle Marken &amp; Typen</vt:lpstr>
      <vt:lpstr>Spare  bis zu 40 % gegenüber dem Direktkauf!</vt:lpstr>
      <vt:lpstr>Top ausgestattet mit Vollkasko und Werkstatt-Services</vt:lpstr>
      <vt:lpstr>Life is a beautiful ride.  Jetzt im JobRad®-Portal registrieren und  Wunschrad bestellen!</vt:lpstr>
    </vt:vector>
  </TitlesOfParts>
  <Company>JobRad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Zum Wunschbike mit JobRad</dc:title>
  <dc:subject>Slideshow für Arbeitgeber:innen</dc:subject>
  <dc:creator>Carolin Schumacher - JobRad</dc:creator>
  <cp:lastModifiedBy>Armin Koch - JobRad</cp:lastModifiedBy>
  <cp:revision>5</cp:revision>
  <dcterms:created xsi:type="dcterms:W3CDTF">2024-11-07T15:54:22Z</dcterms:created>
  <dcterms:modified xsi:type="dcterms:W3CDTF">2026-07-07T12:46:03Z</dcterms:modified>
  <dc:language>Deutsch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0x010100636104700C5BB04085AB723DCB199014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LinkzumMarkenportal">
    <vt:lpwstr>https://markenportal.jobrad.org/screens/21975</vt:lpwstr>
  </property>
  <property fmtid="{D5CDD505-2E9C-101B-9397-08002B2CF9AE}" pid="10" name="xd_Signature">
    <vt:bool>false</vt:bool>
  </property>
</Properties>
</file>