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0"/>
  </p:notesMasterIdLst>
  <p:sldIdLst>
    <p:sldId id="259" r:id="rId5"/>
    <p:sldId id="260" r:id="rId6"/>
    <p:sldId id="261" r:id="rId7"/>
    <p:sldId id="262" r:id="rId8"/>
    <p:sldId id="263" r:id="rId9"/>
  </p:sldIdLst>
  <p:sldSz cx="11520488" cy="6480175"/>
  <p:notesSz cx="6858000" cy="9144000"/>
  <p:defaultTextStyle>
    <a:defPPr>
      <a:defRPr lang="de-DE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500CEF-A58F-C12A-C9AB-C46426964ECF}" name="Lisa Barra - JobRad" initials="LB" userId="S::lisa.barra@jobrad.org::8cdc30f7-43be-4285-8e62-7806c4158f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5EA"/>
    <a:srgbClr val="D6D7D9"/>
    <a:srgbClr val="AFE377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C436AF-0494-AE4D-A140-69FD1BC8FD7A}" v="5" dt="2026-07-07T12:48:57.962"/>
  </p1510:revLst>
</p1510:revInfo>
</file>

<file path=ppt/tableStyles.xml><?xml version="1.0" encoding="utf-8"?>
<a:tblStyleLst xmlns:a="http://schemas.openxmlformats.org/drawingml/2006/main" def="{21E4BAA4-8DFA-4A89-87EB-49C32662AFE0}">
  <a:tblStyle styleId="{5C23144A-7EE6-4342-B048-85BDC9FD1C3A}" styleName="JobRad Tabelle / Anthrazit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6350" cmpd="sng">
              <a:solidFill>
                <a:schemeClr val="accent1"/>
              </a:solidFill>
              <a:prstDash val="solid"/>
            </a:ln>
          </a:bottom>
          <a:insideV>
            <a:ln w="3175" cmpd="sng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21E4BAA4-8DFA-4A89-87EB-49C32662AFE0}" styleName="JobRad Tabelle / Pink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2"/>
              </a:solidFill>
              <a:prstDash val="solid"/>
            </a:ln>
          </a:bottom>
          <a:insideV>
            <a:ln w="3175" cmpd="sng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/>
          </a:solidFill>
        </a:fill>
      </a:tcStyle>
    </a:firstRow>
  </a:tblStyle>
  <a:tblStyle styleId="{F5CE1C69-6EDB-4FF4-983F-18BD219EF322}" styleName="JobRad Tabelle / Maigrün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3"/>
              </a:solidFill>
              <a:prstDash val="solid"/>
            </a:ln>
          </a:bottom>
          <a:insideV>
            <a:ln w="3175" cmpd="sng">
              <a:solidFill>
                <a:schemeClr val="accent3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7" autoAdjust="0"/>
    <p:restoredTop sz="94543" autoAdjust="0"/>
  </p:normalViewPr>
  <p:slideViewPr>
    <p:cSldViewPr snapToGrid="0" showGuides="1">
      <p:cViewPr varScale="1">
        <p:scale>
          <a:sx n="143" d="100"/>
          <a:sy n="143" d="100"/>
        </p:scale>
        <p:origin x="1096" y="20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Koch - JobRad" userId="76a18f80-0502-4312-afa7-1e57831a2dee" providerId="ADAL" clId="{2486D5F5-5765-5A93-9A1B-AB903B619558}"/>
    <pc:docChg chg="custSel modSld">
      <pc:chgData name="Armin Koch - JobRad" userId="76a18f80-0502-4312-afa7-1e57831a2dee" providerId="ADAL" clId="{2486D5F5-5765-5A93-9A1B-AB903B619558}" dt="2026-07-07T12:49:18.761" v="13" actId="2711"/>
      <pc:docMkLst>
        <pc:docMk/>
      </pc:docMkLst>
      <pc:sldChg chg="addSp delSp modSp mod">
        <pc:chgData name="Armin Koch - JobRad" userId="76a18f80-0502-4312-afa7-1e57831a2dee" providerId="ADAL" clId="{2486D5F5-5765-5A93-9A1B-AB903B619558}" dt="2026-07-07T12:48:02.135" v="1"/>
        <pc:sldMkLst>
          <pc:docMk/>
          <pc:sldMk cId="3631323425" sldId="259"/>
        </pc:sldMkLst>
        <pc:picChg chg="add mod">
          <ac:chgData name="Armin Koch - JobRad" userId="76a18f80-0502-4312-afa7-1e57831a2dee" providerId="ADAL" clId="{2486D5F5-5765-5A93-9A1B-AB903B619558}" dt="2026-07-07T12:48:02.135" v="1"/>
          <ac:picMkLst>
            <pc:docMk/>
            <pc:sldMk cId="3631323425" sldId="259"/>
            <ac:picMk id="2" creationId="{987B778F-00EA-F6C0-AC01-383EE3F32654}"/>
          </ac:picMkLst>
        </pc:picChg>
        <pc:picChg chg="del">
          <ac:chgData name="Armin Koch - JobRad" userId="76a18f80-0502-4312-afa7-1e57831a2dee" providerId="ADAL" clId="{2486D5F5-5765-5A93-9A1B-AB903B619558}" dt="2026-07-07T12:48:00.763" v="0" actId="478"/>
          <ac:picMkLst>
            <pc:docMk/>
            <pc:sldMk cId="3631323425" sldId="259"/>
            <ac:picMk id="11" creationId="{8FA3156E-40A5-CF6E-AEF4-6FE3338B2D5D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8:26.530" v="3"/>
        <pc:sldMkLst>
          <pc:docMk/>
          <pc:sldMk cId="3488750120" sldId="260"/>
        </pc:sldMkLst>
        <pc:picChg chg="add mod">
          <ac:chgData name="Armin Koch - JobRad" userId="76a18f80-0502-4312-afa7-1e57831a2dee" providerId="ADAL" clId="{2486D5F5-5765-5A93-9A1B-AB903B619558}" dt="2026-07-07T12:48:26.530" v="3"/>
          <ac:picMkLst>
            <pc:docMk/>
            <pc:sldMk cId="3488750120" sldId="260"/>
            <ac:picMk id="2" creationId="{47A0FD8F-05F0-92F8-B28D-14AB59E55161}"/>
          </ac:picMkLst>
        </pc:picChg>
        <pc:picChg chg="del">
          <ac:chgData name="Armin Koch - JobRad" userId="76a18f80-0502-4312-afa7-1e57831a2dee" providerId="ADAL" clId="{2486D5F5-5765-5A93-9A1B-AB903B619558}" dt="2026-07-07T12:48:19.677" v="2" actId="478"/>
          <ac:picMkLst>
            <pc:docMk/>
            <pc:sldMk cId="3488750120" sldId="260"/>
            <ac:picMk id="7" creationId="{90328E9C-AA0B-8F2B-7755-3459E6906E20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8:35.696" v="5"/>
        <pc:sldMkLst>
          <pc:docMk/>
          <pc:sldMk cId="4142502453" sldId="261"/>
        </pc:sldMkLst>
        <pc:picChg chg="add mod">
          <ac:chgData name="Armin Koch - JobRad" userId="76a18f80-0502-4312-afa7-1e57831a2dee" providerId="ADAL" clId="{2486D5F5-5765-5A93-9A1B-AB903B619558}" dt="2026-07-07T12:48:35.696" v="5"/>
          <ac:picMkLst>
            <pc:docMk/>
            <pc:sldMk cId="4142502453" sldId="261"/>
            <ac:picMk id="2" creationId="{112C2565-5F0C-BF77-55BD-1E5FFB79CB0B}"/>
          </ac:picMkLst>
        </pc:picChg>
        <pc:picChg chg="del">
          <ac:chgData name="Armin Koch - JobRad" userId="76a18f80-0502-4312-afa7-1e57831a2dee" providerId="ADAL" clId="{2486D5F5-5765-5A93-9A1B-AB903B619558}" dt="2026-07-07T12:48:34.526" v="4" actId="478"/>
          <ac:picMkLst>
            <pc:docMk/>
            <pc:sldMk cId="4142502453" sldId="261"/>
            <ac:picMk id="8" creationId="{8982434D-4491-6167-A786-7A3E752092CC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8:48.989" v="9"/>
        <pc:sldMkLst>
          <pc:docMk/>
          <pc:sldMk cId="1933107997" sldId="262"/>
        </pc:sldMkLst>
        <pc:picChg chg="del">
          <ac:chgData name="Armin Koch - JobRad" userId="76a18f80-0502-4312-afa7-1e57831a2dee" providerId="ADAL" clId="{2486D5F5-5765-5A93-9A1B-AB903B619558}" dt="2026-07-07T12:48:40.454" v="6" actId="478"/>
          <ac:picMkLst>
            <pc:docMk/>
            <pc:sldMk cId="1933107997" sldId="262"/>
            <ac:picMk id="2" creationId="{3B7BC3DC-038D-6C73-8C59-E0234D686681}"/>
          </ac:picMkLst>
        </pc:picChg>
        <pc:picChg chg="add mod">
          <ac:chgData name="Armin Koch - JobRad" userId="76a18f80-0502-4312-afa7-1e57831a2dee" providerId="ADAL" clId="{2486D5F5-5765-5A93-9A1B-AB903B619558}" dt="2026-07-07T12:48:48.989" v="9"/>
          <ac:picMkLst>
            <pc:docMk/>
            <pc:sldMk cId="1933107997" sldId="262"/>
            <ac:picMk id="3" creationId="{FE4579CF-2878-1EB4-54C9-AB305E0D588C}"/>
          </ac:picMkLst>
        </pc:picChg>
        <pc:picChg chg="add mod">
          <ac:chgData name="Armin Koch - JobRad" userId="76a18f80-0502-4312-afa7-1e57831a2dee" providerId="ADAL" clId="{2486D5F5-5765-5A93-9A1B-AB903B619558}" dt="2026-07-07T12:48:48.989" v="9"/>
          <ac:picMkLst>
            <pc:docMk/>
            <pc:sldMk cId="1933107997" sldId="262"/>
            <ac:picMk id="4" creationId="{C15C8591-C1C7-0F16-AE74-2339435F19B6}"/>
          </ac:picMkLst>
        </pc:picChg>
        <pc:picChg chg="del mod">
          <ac:chgData name="Armin Koch - JobRad" userId="76a18f80-0502-4312-afa7-1e57831a2dee" providerId="ADAL" clId="{2486D5F5-5765-5A93-9A1B-AB903B619558}" dt="2026-07-07T12:48:40.875" v="8" actId="478"/>
          <ac:picMkLst>
            <pc:docMk/>
            <pc:sldMk cId="1933107997" sldId="262"/>
            <ac:picMk id="7" creationId="{DB1E9806-EDAA-E2BD-6D56-F406AAFFE37B}"/>
          </ac:picMkLst>
        </pc:picChg>
      </pc:sldChg>
      <pc:sldChg chg="addSp delSp modSp mod">
        <pc:chgData name="Armin Koch - JobRad" userId="76a18f80-0502-4312-afa7-1e57831a2dee" providerId="ADAL" clId="{2486D5F5-5765-5A93-9A1B-AB903B619558}" dt="2026-07-07T12:49:18.761" v="13" actId="2711"/>
        <pc:sldMkLst>
          <pc:docMk/>
          <pc:sldMk cId="2448436913" sldId="263"/>
        </pc:sldMkLst>
        <pc:spChg chg="mod">
          <ac:chgData name="Armin Koch - JobRad" userId="76a18f80-0502-4312-afa7-1e57831a2dee" providerId="ADAL" clId="{2486D5F5-5765-5A93-9A1B-AB903B619558}" dt="2026-07-07T12:49:18.761" v="13" actId="2711"/>
          <ac:spMkLst>
            <pc:docMk/>
            <pc:sldMk cId="2448436913" sldId="263"/>
            <ac:spMk id="8" creationId="{85A5DE08-849F-68D9-A1DD-C1364D7BC18C}"/>
          </ac:spMkLst>
        </pc:spChg>
        <pc:picChg chg="add mod">
          <ac:chgData name="Armin Koch - JobRad" userId="76a18f80-0502-4312-afa7-1e57831a2dee" providerId="ADAL" clId="{2486D5F5-5765-5A93-9A1B-AB903B619558}" dt="2026-07-07T12:48:57.962" v="12"/>
          <ac:picMkLst>
            <pc:docMk/>
            <pc:sldMk cId="2448436913" sldId="263"/>
            <ac:picMk id="2" creationId="{13B40B02-4ACF-1C21-0891-1EA8713D44A1}"/>
          </ac:picMkLst>
        </pc:picChg>
        <pc:picChg chg="del mod">
          <ac:chgData name="Armin Koch - JobRad" userId="76a18f80-0502-4312-afa7-1e57831a2dee" providerId="ADAL" clId="{2486D5F5-5765-5A93-9A1B-AB903B619558}" dt="2026-07-07T12:48:56.801" v="11" actId="478"/>
          <ac:picMkLst>
            <pc:docMk/>
            <pc:sldMk cId="2448436913" sldId="263"/>
            <ac:picMk id="7" creationId="{31D3C965-AC4E-48A6-F944-9E5D7039F5C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4046D-028A-43DC-87B9-BF38F0C47DE2}" type="datetimeFigureOut">
              <a:rPr lang="de-DE" smtClean="0"/>
              <a:t>07.07.26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EBDA9-25A4-4B84-BD62-39D4D4F7A4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59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">
            <a:extLst>
              <a:ext uri="{FF2B5EF4-FFF2-40B4-BE49-F238E27FC236}">
                <a16:creationId xmlns:a16="http://schemas.microsoft.com/office/drawing/2014/main" id="{E1E1A18B-8B66-308E-480E-CF78E743885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95288" y="1243013"/>
            <a:ext cx="10728325" cy="4445000"/>
          </a:xfrm>
        </p:spPr>
        <p:txBody>
          <a:bodyPr vert="horz" numCol="1" spcCol="396000"/>
          <a:lstStyle>
            <a:lvl1pPr marL="360000" indent="-360000" defTabSz="360000">
              <a:spcBef>
                <a:spcPts val="600"/>
              </a:spcBef>
              <a:buNone/>
              <a:tabLst>
                <a:tab pos="360000" algn="l"/>
                <a:tab pos="900000" algn="l"/>
                <a:tab pos="1620000" algn="l"/>
              </a:tabLst>
              <a:defRPr/>
            </a:lvl1pPr>
            <a:lvl2pPr marL="360000" indent="-360000" defTabSz="360000"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>
                <a:latin typeface="+mj-lt"/>
              </a:defRPr>
            </a:lvl2pPr>
            <a:lvl3pPr marL="900000" indent="-54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n-lt"/>
              </a:defRPr>
            </a:lvl3pPr>
            <a:lvl4pPr marL="900000" indent="-540000" defTabSz="360000">
              <a:spcBef>
                <a:spcPts val="0"/>
              </a:spcBef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4pPr>
            <a:lvl5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>
                <a:latin typeface="+mn-lt"/>
              </a:defRPr>
            </a:lvl5pPr>
            <a:lvl6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6pPr>
            <a:lvl7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7pPr>
            <a:lvl8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8pPr>
            <a:lvl9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9pPr>
          </a:lstStyle>
          <a:p>
            <a:pPr lvl="0"/>
            <a:r>
              <a:rPr lang="de-DE" dirty="0"/>
              <a:t>X	Agendapunkt auf erster Ebene // für weitere Formate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4793EABC-01D1-14EA-8EDB-EAD10AF72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323850"/>
            <a:ext cx="10728325" cy="61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Headline: Agenda</a:t>
            </a:r>
          </a:p>
        </p:txBody>
      </p:sp>
    </p:spTree>
    <p:extLst>
      <p:ext uri="{BB962C8B-B14F-4D97-AF65-F5344CB8AC3E}">
        <p14:creationId xmlns:p14="http://schemas.microsoft.com/office/powerpoint/2010/main" val="114358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783" userDrawn="1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>
            <a:extLst>
              <a:ext uri="{FF2B5EF4-FFF2-40B4-BE49-F238E27FC236}">
                <a16:creationId xmlns:a16="http://schemas.microsoft.com/office/drawing/2014/main" id="{F3D3C4E4-C44C-1229-0A62-0359524E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800225"/>
            <a:ext cx="10728325" cy="38877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Aufzählung auf erster Ebene // für weitere Formate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86615185-3531-B25D-6988-C1B111F3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Headline:</a:t>
            </a:r>
            <a:br>
              <a:rPr lang="de-DE" dirty="0"/>
            </a:br>
            <a:r>
              <a:rPr lang="de-DE" dirty="0"/>
              <a:t>Auf zwei Zeilen…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CF9B55-178B-1BDA-B42B-7599BB02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288" y="6074991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 vert="horz" lIns="0" tIns="0" rIns="0" bIns="0" rtlCol="0" anchor="ctr" anchorCtr="1"/>
          <a:lstStyle>
            <a:lvl1pPr marL="0" algn="l">
              <a:defRPr sz="1250">
                <a:solidFill>
                  <a:schemeClr val="bg1"/>
                </a:solidFill>
              </a:defRPr>
            </a:lvl1pPr>
            <a:lvl2pPr marL="0" algn="l">
              <a:defRPr/>
            </a:lvl2pPr>
            <a:lvl3pPr marL="0" algn="l">
              <a:defRPr/>
            </a:lvl3pPr>
            <a:lvl4pPr marL="0" algn="l">
              <a:defRPr/>
            </a:lvl4pPr>
            <a:lvl5pPr marL="0" algn="l">
              <a:defRPr/>
            </a:lvl5pPr>
            <a:lvl6pPr marL="0" algn="l">
              <a:defRPr/>
            </a:lvl6pPr>
            <a:lvl7pPr marL="0" algn="l">
              <a:defRPr/>
            </a:lvl7pPr>
            <a:lvl8pPr marL="0" algn="l">
              <a:defRPr/>
            </a:lvl8pPr>
            <a:lvl9pPr marL="0" algn="l">
              <a:defRPr/>
            </a:lvl9pPr>
          </a:lstStyle>
          <a:p>
            <a:fld id="{F23A9CEE-B35A-4E54-A09E-1A7770F20A4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09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hf hdr="0" ftr="0" dt="0"/>
  <p:txStyles>
    <p:titleStyle>
      <a:lvl1pPr marL="0" indent="0" algn="l" defTabSz="86401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33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4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72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24000" rtl="0" eaLnBrk="1" latinLnBrk="0" hangingPunct="1">
        <a:lnSpc>
          <a:spcPct val="110000"/>
        </a:lnSpc>
        <a:spcBef>
          <a:spcPts val="1800"/>
        </a:spcBef>
        <a:buFont typeface="Arial" panose="020B0604020202020204" pitchFamily="34" charset="0"/>
        <a:buNone/>
        <a:defRPr sz="19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324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48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3240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s://www.jobrad.org/arbeitnehmer/registrieren?utm_source=jobrad&amp;utm_medium=print&amp;utm_campaign=2026_12_dlz_cm_conv_lds&amp;utm_campaignid=00013&amp;utm_creative_format=ppt&amp;utm_content=inline_an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1">
            <a:extLst>
              <a:ext uri="{FF2B5EF4-FFF2-40B4-BE49-F238E27FC236}">
                <a16:creationId xmlns:a16="http://schemas.microsoft.com/office/drawing/2014/main" id="{12670A45-EDB3-4955-61B8-E170D6889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9" y="323849"/>
            <a:ext cx="3493200" cy="919163"/>
          </a:xfrm>
        </p:spPr>
        <p:txBody>
          <a:bodyPr/>
          <a:lstStyle/>
          <a:p>
            <a:pPr defTabSz="864017">
              <a:spcAft>
                <a:spcPts val="1100"/>
              </a:spcAft>
              <a:defRPr/>
            </a:pP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Find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your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dream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bike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with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JobRad</a:t>
            </a:r>
            <a:r>
              <a:rPr kumimoji="0" lang="de-DE" sz="30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®</a:t>
            </a:r>
            <a:endParaRPr lang="de-DE" sz="3000" baseline="30000" dirty="0">
              <a:ea typeface="+mn-ea"/>
              <a:cs typeface="+mn-cs"/>
            </a:endParaRP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4B72A0D7-2DC6-D518-1208-DA73C2C811A5}"/>
              </a:ext>
            </a:extLst>
          </p:cNvPr>
          <p:cNvSpPr txBox="1">
            <a:spLocks/>
          </p:cNvSpPr>
          <p:nvPr/>
        </p:nvSpPr>
        <p:spPr>
          <a:xfrm>
            <a:off x="428408" y="1524000"/>
            <a:ext cx="3095623" cy="420837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Your employer leases the bicycle of your choice. </a:t>
            </a:r>
          </a:p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You can ride it whenever you want – to work, in your spare time, on holiday or for sport.</a:t>
            </a:r>
            <a:endParaRPr lang="de-DE" sz="2000" dirty="0">
              <a:solidFill>
                <a:schemeClr val="tx1"/>
              </a:solidFill>
              <a:latin typeface="Calmetta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A7BF9D-5CC5-2F56-BDCD-21E109CE98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1493" y="5941458"/>
            <a:ext cx="1305166" cy="281285"/>
          </a:xfrm>
          <a:prstGeom prst="rect">
            <a:avLst/>
          </a:prstGeom>
        </p:spPr>
      </p:pic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40EC06EF-55E6-1E84-124D-205C8EA85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8841" y="5851489"/>
            <a:ext cx="921899" cy="491574"/>
            <a:chOff x="5735415" y="5854333"/>
            <a:chExt cx="921899" cy="491574"/>
          </a:xfrm>
        </p:grpSpPr>
        <p:sp>
          <p:nvSpPr>
            <p:cNvPr id="8" name="Untertitel 10">
              <a:extLst>
                <a:ext uri="{FF2B5EF4-FFF2-40B4-BE49-F238E27FC236}">
                  <a16:creationId xmlns:a16="http://schemas.microsoft.com/office/drawing/2014/main" id="{43E0158F-5B14-8555-C67C-C168EC77ADD6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</a:t>
              </a:r>
              <a:r>
                <a:rPr kumimoji="0" lang="de-DE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company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 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0A80035B-0059-3C81-3A9F-CDD65B29D444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2" name="Bildplatzhalter 12">
            <a:extLst>
              <a:ext uri="{FF2B5EF4-FFF2-40B4-BE49-F238E27FC236}">
                <a16:creationId xmlns:a16="http://schemas.microsoft.com/office/drawing/2014/main" id="{987B778F-00EA-F6C0-AC01-383EE3F326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9" y="0"/>
            <a:ext cx="7632000" cy="6480175"/>
          </a:xfrm>
          <a:prstGeom prst="rect">
            <a:avLst/>
          </a:prstGeom>
          <a:solidFill>
            <a:srgbClr val="2B373D"/>
          </a:solidFill>
        </p:spPr>
      </p:pic>
    </p:spTree>
    <p:extLst>
      <p:ext uri="{BB962C8B-B14F-4D97-AF65-F5344CB8AC3E}">
        <p14:creationId xmlns:p14="http://schemas.microsoft.com/office/powerpoint/2010/main" val="363132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4">
            <a:extLst>
              <a:ext uri="{FF2B5EF4-FFF2-40B4-BE49-F238E27FC236}">
                <a16:creationId xmlns:a16="http://schemas.microsoft.com/office/drawing/2014/main" id="{66770BB8-8F84-14F9-9DB0-830369BE74B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Choose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perfect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bicycle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all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types</a:t>
            </a:r>
            <a:r>
              <a:rPr kumimoji="0" lang="de-DE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de-DE" sz="3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brands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metta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pic>
        <p:nvPicPr>
          <p:cNvPr id="2" name="Bildplatzhalter 2">
            <a:extLst>
              <a:ext uri="{FF2B5EF4-FFF2-40B4-BE49-F238E27FC236}">
                <a16:creationId xmlns:a16="http://schemas.microsoft.com/office/drawing/2014/main" id="{47A0FD8F-05F0-92F8-B28D-14AB59E5516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3488750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4">
            <a:extLst>
              <a:ext uri="{FF2B5EF4-FFF2-40B4-BE49-F238E27FC236}">
                <a16:creationId xmlns:a16="http://schemas.microsoft.com/office/drawing/2014/main" id="{41C02E00-8528-F89A-AA12-D06C7894469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Save up to 40 % compared with 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 purchase!</a:t>
            </a:r>
          </a:p>
        </p:txBody>
      </p:sp>
      <p:pic>
        <p:nvPicPr>
          <p:cNvPr id="2" name="Bildplatzhalter 4">
            <a:extLst>
              <a:ext uri="{FF2B5EF4-FFF2-40B4-BE49-F238E27FC236}">
                <a16:creationId xmlns:a16="http://schemas.microsoft.com/office/drawing/2014/main" id="{112C2565-5F0C-BF77-55BD-1E5FFB79CB0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4142502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4">
            <a:extLst>
              <a:ext uri="{FF2B5EF4-FFF2-40B4-BE49-F238E27FC236}">
                <a16:creationId xmlns:a16="http://schemas.microsoft.com/office/drawing/2014/main" id="{598D9392-820A-1B36-F6BB-CC75B490917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217160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Perfectly equipped thanks to fully comprehensive insurance and</a:t>
            </a:r>
            <a:b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repair services</a:t>
            </a:r>
          </a:p>
        </p:txBody>
      </p:sp>
      <p:pic>
        <p:nvPicPr>
          <p:cNvPr id="3" name="Bildplatzhalter 4">
            <a:extLst>
              <a:ext uri="{FF2B5EF4-FFF2-40B4-BE49-F238E27FC236}">
                <a16:creationId xmlns:a16="http://schemas.microsoft.com/office/drawing/2014/main" id="{FE4579CF-2878-1EB4-54C9-AB305E0D58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prstClr val="white"/>
          </a:solidFill>
        </p:spPr>
      </p:pic>
      <p:pic>
        <p:nvPicPr>
          <p:cNvPr id="4" name="Grafik 3" descr="Ein Bild, das Text, Schrift, Poster, Screenshot enthält.&#10;&#10;KI-generierte Inhalte können fehlerhaft sein.">
            <a:extLst>
              <a:ext uri="{FF2B5EF4-FFF2-40B4-BE49-F238E27FC236}">
                <a16:creationId xmlns:a16="http://schemas.microsoft.com/office/drawing/2014/main" id="{C15C8591-C1C7-0F16-AE74-2339435F1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50" y="3908785"/>
            <a:ext cx="1102920" cy="221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07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4">
            <a:extLst>
              <a:ext uri="{FF2B5EF4-FFF2-40B4-BE49-F238E27FC236}">
                <a16:creationId xmlns:a16="http://schemas.microsoft.com/office/drawing/2014/main" id="{85A5DE08-849F-68D9-A1DD-C1364D7BC18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8408" y="368214"/>
            <a:ext cx="3095623" cy="27951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Life </a:t>
            </a:r>
            <a:r>
              <a:rPr kumimoji="0" lang="de-DE" sz="3000" b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is</a:t>
            </a:r>
            <a:r>
              <a:rPr kumimoji="0" lang="de-DE" sz="3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 a</a:t>
            </a:r>
            <a:br>
              <a:rPr kumimoji="0" lang="de-DE" sz="3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</a:br>
            <a:r>
              <a:rPr kumimoji="0" lang="de-DE" sz="3000" b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beautiful</a:t>
            </a:r>
            <a:r>
              <a:rPr kumimoji="0" lang="de-DE" sz="3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 </a:t>
            </a:r>
            <a:r>
              <a:rPr kumimoji="0" lang="de-DE" sz="3000" b="1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ride</a:t>
            </a:r>
            <a:r>
              <a:rPr kumimoji="0" lang="de-DE" sz="30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 panose="020B0603020203030204" pitchFamily="34" charset="77"/>
                <a:ea typeface="Calmetta" panose="020B0603020203030204" pitchFamily="34" charset="77"/>
                <a:cs typeface="Calmetta" panose="020B0603020203030204" pitchFamily="34" charset="77"/>
              </a:rPr>
              <a:t>.</a:t>
            </a:r>
          </a:p>
          <a:p>
            <a:pPr lvl="0" defTabSz="864017">
              <a:spcAft>
                <a:spcPts val="1100"/>
              </a:spcAft>
              <a:defRPr/>
            </a:pPr>
            <a:br>
              <a:rPr lang="en-US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</a:br>
            <a:r>
              <a:rPr lang="en-US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Create an account on the JobRad</a:t>
            </a:r>
            <a:r>
              <a:rPr lang="en-US" sz="2000" baseline="30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®</a:t>
            </a:r>
            <a:r>
              <a:rPr lang="en-US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  <a:hlinkClick r:id="rId2"/>
              </a:rPr>
              <a:t>-Portal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now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and </a:t>
            </a:r>
            <a:r>
              <a:rPr lang="de-DE" sz="2000" dirty="0" err="1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apply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for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your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dream</a:t>
            </a:r>
            <a:r>
              <a:rPr lang="de-DE" sz="2000" dirty="0">
                <a:solidFill>
                  <a:schemeClr val="tx1"/>
                </a:solidFill>
                <a:ea typeface="Calmetta" panose="020B0603020203030204" pitchFamily="34" charset="0"/>
                <a:cs typeface="Calmetta" panose="020B0603020203030204" pitchFamily="34" charset="0"/>
              </a:rPr>
              <a:t> bike!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metta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CCB4AC01-A7CA-7983-563A-2B41EA3FDB87}"/>
              </a:ext>
            </a:extLst>
          </p:cNvPr>
          <p:cNvSpPr txBox="1">
            <a:spLocks/>
          </p:cNvSpPr>
          <p:nvPr/>
        </p:nvSpPr>
        <p:spPr>
          <a:xfrm>
            <a:off x="428408" y="3316778"/>
            <a:ext cx="3095623" cy="12933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Feel free to contact:</a:t>
            </a:r>
          </a:p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[place e-mail address]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336B5DB-B00C-15D2-AB0C-01DCC0559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16200000">
            <a:off x="10642746" y="5611068"/>
            <a:ext cx="1490613" cy="1538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8640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269-01.2026</a:t>
            </a:r>
            <a:endParaRPr kumimoji="0" lang="de-DE" sz="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4D563A1-94B8-E72D-F9BB-748B198F4B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1493" y="5941458"/>
            <a:ext cx="1305166" cy="281285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FC5A2224-E355-DF23-9F20-0F5D27EF0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58841" y="5851489"/>
            <a:ext cx="921899" cy="491574"/>
            <a:chOff x="5735415" y="5854333"/>
            <a:chExt cx="921899" cy="491574"/>
          </a:xfrm>
        </p:grpSpPr>
        <p:sp>
          <p:nvSpPr>
            <p:cNvPr id="14" name="Untertitel 10">
              <a:extLst>
                <a:ext uri="{FF2B5EF4-FFF2-40B4-BE49-F238E27FC236}">
                  <a16:creationId xmlns:a16="http://schemas.microsoft.com/office/drawing/2014/main" id="{BDCE8DE9-00AC-BA80-1E26-A83723AD0139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</a:t>
              </a:r>
              <a:r>
                <a:rPr kumimoji="0" lang="de-DE" sz="11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company</a:t>
              </a:r>
              <a:r>
                <a:rPr kumimoji="0" lang="de-DE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 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2C911B48-4970-23E5-6467-630129607C89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2" name="Bildplatzhalter 10">
            <a:extLst>
              <a:ext uri="{FF2B5EF4-FFF2-40B4-BE49-F238E27FC236}">
                <a16:creationId xmlns:a16="http://schemas.microsoft.com/office/drawing/2014/main" id="{13B40B02-4ACF-1C21-0891-1EA8713D44A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prstClr val="white"/>
          </a:solidFill>
        </p:spPr>
      </p:pic>
    </p:spTree>
    <p:extLst>
      <p:ext uri="{BB962C8B-B14F-4D97-AF65-F5344CB8AC3E}">
        <p14:creationId xmlns:p14="http://schemas.microsoft.com/office/powerpoint/2010/main" val="2448436913"/>
      </p:ext>
    </p:extLst>
  </p:cSld>
  <p:clrMapOvr>
    <a:masterClrMapping/>
  </p:clrMapOvr>
</p:sld>
</file>

<file path=ppt/theme/theme1.xml><?xml version="1.0" encoding="utf-8"?>
<a:theme xmlns:a="http://schemas.openxmlformats.org/drawingml/2006/main" name="JobRad PowerPoint Master">
  <a:themeElements>
    <a:clrScheme name="JobRad">
      <a:dk1>
        <a:srgbClr val="2B373D"/>
      </a:dk1>
      <a:lt1>
        <a:sysClr val="window" lastClr="FFFFFF"/>
      </a:lt1>
      <a:dk2>
        <a:srgbClr val="2B373D"/>
      </a:dk2>
      <a:lt2>
        <a:srgbClr val="D6D7D9"/>
      </a:lt2>
      <a:accent1>
        <a:srgbClr val="2B373D"/>
      </a:accent1>
      <a:accent2>
        <a:srgbClr val="FFBCDF"/>
      </a:accent2>
      <a:accent3>
        <a:srgbClr val="B0E572"/>
      </a:accent3>
      <a:accent4>
        <a:srgbClr val="2B373D"/>
      </a:accent4>
      <a:accent5>
        <a:srgbClr val="FFBCDF"/>
      </a:accent5>
      <a:accent6>
        <a:srgbClr val="B0E572"/>
      </a:accent6>
      <a:hlink>
        <a:srgbClr val="2B373D"/>
      </a:hlink>
      <a:folHlink>
        <a:srgbClr val="2B373D"/>
      </a:folHlink>
    </a:clrScheme>
    <a:fontScheme name="JobRad">
      <a:majorFont>
        <a:latin typeface="Calmetta XBold"/>
        <a:ea typeface=""/>
        <a:cs typeface=""/>
      </a:majorFont>
      <a:minorFont>
        <a:latin typeface="Calmet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38100">
          <a:noFill/>
        </a:ln>
      </a:spPr>
      <a:bodyPr lIns="0" tIns="0" rIns="0" bIns="0" rtlCol="0" anchor="ctr"/>
      <a:lstStyle>
        <a:defPPr algn="ctr">
          <a:defRPr sz="100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36000" rIns="72000" bIns="36000" rtlCol="0">
        <a:spAutoFit/>
      </a:bodyPr>
      <a:lstStyle>
        <a:defPPr algn="l">
          <a:lnSpc>
            <a:spcPct val="110000"/>
          </a:lnSpc>
          <a:spcBef>
            <a:spcPts val="600"/>
          </a:spcBef>
          <a:defRPr sz="1900" dirty="0" err="1" smtClean="0"/>
        </a:defPPr>
      </a:lstStyle>
    </a:txDef>
  </a:objectDefaults>
  <a:extraClrSchemeLst/>
  <a:custClrLst>
    <a:custClr name="Anthrazit #5">
      <a:srgbClr val="000000"/>
    </a:custClr>
    <a:custClr name="Anthrazit">
      <a:srgbClr val="2B373D"/>
    </a:custClr>
    <a:custClr name="Anthrazit #4">
      <a:srgbClr val="667278"/>
    </a:custClr>
    <a:custClr name="Anthrazit #3">
      <a:srgbClr val="839096"/>
    </a:custClr>
    <a:custClr name="Anthrazit #2">
      <a:srgbClr val="AAAFB1"/>
    </a:custClr>
    <a:custClr name="Anthrazit #1">
      <a:srgbClr val="D5D7D8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ink #5">
      <a:srgbClr val="79003D"/>
    </a:custClr>
    <a:custClr name="Pink #4">
      <a:srgbClr val="9A014E"/>
    </a:custClr>
    <a:custClr name="Pink #3">
      <a:srgbClr val="BC005F"/>
    </a:custClr>
    <a:custClr name="Pink #2">
      <a:srgbClr val="E471AB"/>
    </a:custClr>
    <a:custClr name="Pink #1">
      <a:srgbClr val="FF8AC5"/>
    </a:custClr>
    <a:custClr name="Pink">
      <a:srgbClr val="FFBCD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Maigrün #5">
      <a:srgbClr val="12170B"/>
    </a:custClr>
    <a:custClr name="Maigrün #4">
      <a:srgbClr val="3E7400"/>
    </a:custClr>
    <a:custClr name="Maigrün #3">
      <a:srgbClr val="649926"/>
    </a:custClr>
    <a:custClr name="Maigrün #2">
      <a:srgbClr val="8EC151"/>
    </a:custClr>
    <a:custClr name="Maigrün">
      <a:srgbClr val="B0E572"/>
    </a:custClr>
    <a:custClr name="Maigrün #1">
      <a:srgbClr val="D0EFAA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Kundendatei_PPT_JobRad_04.potx" id="{7E321880-B21C-474A-8AE6-D6A80AD78ADB}" vid="{8DCA2C92-2936-42B2-9945-51833EC5202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6104700C5BB04085AB723DCB199014" ma:contentTypeVersion="13" ma:contentTypeDescription="Ein neues Dokument erstellen." ma:contentTypeScope="" ma:versionID="b9ddbf63be24e83be8022ce0d84cd57e">
  <xsd:schema xmlns:xsd="http://www.w3.org/2001/XMLSchema" xmlns:xs="http://www.w3.org/2001/XMLSchema" xmlns:p="http://schemas.microsoft.com/office/2006/metadata/properties" xmlns:ns2="47140921-f5ac-43f5-a544-cea6ddc350c9" xmlns:ns3="13d4f89f-b293-4043-b67f-36bc1740000c" targetNamespace="http://schemas.microsoft.com/office/2006/metadata/properties" ma:root="true" ma:fieldsID="789322561b2f33273247a3a65af208af" ns2:_="" ns3:_="">
    <xsd:import namespace="47140921-f5ac-43f5-a544-cea6ddc350c9"/>
    <xsd:import namespace="13d4f89f-b293-4043-b67f-36bc17400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40921-f5ac-43f5-a544-cea6ddc35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3c68dd0-ebca-4994-8585-d4db7eee5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4f89f-b293-4043-b67f-36bc1740000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2bd1711-3870-4eee-b89c-54f53f8ee58a}" ma:internalName="TaxCatchAll" ma:showField="CatchAllData" ma:web="13d4f89f-b293-4043-b67f-36bc17400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d4f89f-b293-4043-b67f-36bc1740000c" xsi:nil="true"/>
    <lcf76f155ced4ddcb4097134ff3c332f xmlns="47140921-f5ac-43f5-a544-cea6ddc350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9AEF92E-D0F5-4349-BBCB-0035EFEB07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7140921-f5ac-43f5-a544-cea6ddc350c9"/>
    <ds:schemaRef ds:uri="13d4f89f-b293-4043-b67f-36bc174000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F09941C-AE88-48D9-805C-E464B1BDC2B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1AA63B2-5D47-4A85-B52F-337713BB4444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www.w3.org/XML/1998/namespace"/>
    <ds:schemaRef ds:uri="13d4f89f-b293-4043-b67f-36bc1740000c"/>
    <ds:schemaRef ds:uri="47140921-f5ac-43f5-a544-cea6ddc350c9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JobRad Standard Präsentationsvorlage 16_9 (5)</Template>
  <TotalTime>0</TotalTime>
  <Words>114</Words>
  <Application>Microsoft Macintosh PowerPoint</Application>
  <PresentationFormat>Benutzerdefiniert</PresentationFormat>
  <Paragraphs>13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Calmetta</vt:lpstr>
      <vt:lpstr>Calmetta XBold</vt:lpstr>
      <vt:lpstr>JobRad PowerPoint Master</vt:lpstr>
      <vt:lpstr>Find your dream bike with JobRad®</vt:lpstr>
      <vt:lpstr>Choose the perfect bicycle for you – all types and brands</vt:lpstr>
      <vt:lpstr>Save up to 40 % compared with  direct purchase!</vt:lpstr>
      <vt:lpstr>Perfectly equipped thanks to fully comprehensive insurance and repair services</vt:lpstr>
      <vt:lpstr>Life is a beautiful ride.  Create an account on the JobRad®-Portal now and apply for your dream bike!</vt:lpstr>
    </vt:vector>
  </TitlesOfParts>
  <Company>JobRad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Find your dream bike with JobRad</dc:title>
  <dc:subject>Slideshow für Arbeitgeber:innen</dc:subject>
  <dc:creator>Carolin Schumacher - JobRad</dc:creator>
  <cp:lastModifiedBy>Armin Koch - JobRad</cp:lastModifiedBy>
  <cp:revision>4</cp:revision>
  <dcterms:created xsi:type="dcterms:W3CDTF">2024-11-07T15:54:22Z</dcterms:created>
  <dcterms:modified xsi:type="dcterms:W3CDTF">2026-07-07T12:49:28Z</dcterms:modified>
  <dc:language>Englisch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0x010100636104700C5BB04085AB723DCB199014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LinkzumMarkenportal">
    <vt:lpwstr>https://markenportal.jobrad.org/screens/21976</vt:lpwstr>
  </property>
  <property fmtid="{D5CDD505-2E9C-101B-9397-08002B2CF9AE}" pid="12" name="xd_Signature">
    <vt:bool>false</vt:bool>
  </property>
</Properties>
</file>